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75" r:id="rId2"/>
    <p:sldId id="270" r:id="rId3"/>
    <p:sldId id="263" r:id="rId4"/>
    <p:sldId id="264" r:id="rId5"/>
    <p:sldId id="265" r:id="rId6"/>
    <p:sldId id="341" r:id="rId7"/>
    <p:sldId id="343" r:id="rId8"/>
    <p:sldId id="342" r:id="rId9"/>
    <p:sldId id="345" r:id="rId10"/>
    <p:sldId id="344" r:id="rId11"/>
    <p:sldId id="351" r:id="rId12"/>
    <p:sldId id="352" r:id="rId13"/>
    <p:sldId id="354" r:id="rId14"/>
    <p:sldId id="362" r:id="rId15"/>
    <p:sldId id="363" r:id="rId16"/>
    <p:sldId id="340" r:id="rId17"/>
    <p:sldId id="339" r:id="rId18"/>
    <p:sldId id="358" r:id="rId19"/>
    <p:sldId id="259" r:id="rId20"/>
    <p:sldId id="365" r:id="rId21"/>
    <p:sldId id="366" r:id="rId22"/>
    <p:sldId id="356" r:id="rId23"/>
    <p:sldId id="332" r:id="rId24"/>
    <p:sldId id="272" r:id="rId25"/>
    <p:sldId id="273" r:id="rId26"/>
    <p:sldId id="274" r:id="rId27"/>
    <p:sldId id="275" r:id="rId28"/>
    <p:sldId id="276" r:id="rId29"/>
    <p:sldId id="278" r:id="rId30"/>
    <p:sldId id="279" r:id="rId31"/>
    <p:sldId id="280" r:id="rId32"/>
    <p:sldId id="284" r:id="rId33"/>
    <p:sldId id="286" r:id="rId34"/>
    <p:sldId id="285" r:id="rId35"/>
    <p:sldId id="287" r:id="rId36"/>
    <p:sldId id="281" r:id="rId37"/>
    <p:sldId id="282" r:id="rId38"/>
    <p:sldId id="269" r:id="rId39"/>
    <p:sldId id="322" r:id="rId40"/>
    <p:sldId id="324" r:id="rId41"/>
    <p:sldId id="325" r:id="rId42"/>
    <p:sldId id="304" r:id="rId43"/>
    <p:sldId id="306" r:id="rId44"/>
    <p:sldId id="310" r:id="rId45"/>
    <p:sldId id="308" r:id="rId46"/>
    <p:sldId id="305" r:id="rId47"/>
    <p:sldId id="311" r:id="rId48"/>
    <p:sldId id="312" r:id="rId49"/>
    <p:sldId id="313" r:id="rId50"/>
    <p:sldId id="317" r:id="rId51"/>
    <p:sldId id="319" r:id="rId52"/>
    <p:sldId id="315" r:id="rId53"/>
    <p:sldId id="316" r:id="rId54"/>
    <p:sldId id="283" r:id="rId55"/>
    <p:sldId id="295" r:id="rId56"/>
    <p:sldId id="294" r:id="rId57"/>
    <p:sldId id="292" r:id="rId58"/>
    <p:sldId id="291" r:id="rId59"/>
    <p:sldId id="289" r:id="rId60"/>
    <p:sldId id="300" r:id="rId61"/>
    <p:sldId id="288" r:id="rId62"/>
    <p:sldId id="293" r:id="rId63"/>
    <p:sldId id="296" r:id="rId64"/>
    <p:sldId id="298" r:id="rId65"/>
    <p:sldId id="266" r:id="rId66"/>
    <p:sldId id="371" r:id="rId67"/>
    <p:sldId id="377" r:id="rId68"/>
    <p:sldId id="378" r:id="rId69"/>
    <p:sldId id="385" r:id="rId70"/>
    <p:sldId id="376" r:id="rId71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Y5d7EtwuzVWkp+Ji4sZqg==" hashData="UbkmQCvTbcl9Ug4+dk6+09El6o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3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4E1D2-46AA-4177-858A-64AF649ADFAE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604A1-9998-4D3B-8D2C-7EF38FEE7E7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819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4E1D2-46AA-4177-858A-64AF649ADFAE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604A1-9998-4D3B-8D2C-7EF38FEE7E7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2391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4E1D2-46AA-4177-858A-64AF649ADFAE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604A1-9998-4D3B-8D2C-7EF38FEE7E7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1704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4E1D2-46AA-4177-858A-64AF649ADFAE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604A1-9998-4D3B-8D2C-7EF38FEE7E7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82934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4E1D2-46AA-4177-858A-64AF649ADFAE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604A1-9998-4D3B-8D2C-7EF38FEE7E7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9367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4E1D2-46AA-4177-858A-64AF649ADFAE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604A1-9998-4D3B-8D2C-7EF38FEE7E7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5711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4E1D2-46AA-4177-858A-64AF649ADFAE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604A1-9998-4D3B-8D2C-7EF38FEE7E7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8958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4E1D2-46AA-4177-858A-64AF649ADFAE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604A1-9998-4D3B-8D2C-7EF38FEE7E7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4100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4E1D2-46AA-4177-858A-64AF649ADFAE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604A1-9998-4D3B-8D2C-7EF38FEE7E7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6575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4E1D2-46AA-4177-858A-64AF649ADFAE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604A1-9998-4D3B-8D2C-7EF38FEE7E7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9884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4E1D2-46AA-4177-858A-64AF649ADFAE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604A1-9998-4D3B-8D2C-7EF38FEE7E7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08446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54E1D2-46AA-4177-858A-64AF649ADFAE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2604A1-9998-4D3B-8D2C-7EF38FEE7E7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30362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1933813" y="483517"/>
            <a:ext cx="4942443" cy="1281629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ButtonPour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PT" sz="32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Saidia</a:t>
            </a:r>
            <a:endParaRPr lang="pt-PT" sz="32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PT" sz="32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Iberostar</a:t>
            </a:r>
            <a:r>
              <a:rPr lang="pt-PT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pt-PT" sz="32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by</a:t>
            </a:r>
            <a:r>
              <a:rPr lang="pt-PT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pt-PT" sz="32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night</a:t>
            </a:r>
            <a:endParaRPr lang="pt-PT" sz="32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PT" sz="32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Maroc</a:t>
            </a:r>
            <a:endParaRPr lang="pt-PT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227934"/>
            <a:ext cx="2090289" cy="553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339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7000">
        <p:dissolve/>
        <p:sndAc>
          <p:stSnd loop="1">
            <p:snd r:embed="rId2" name="EGYPT Dahab Wadi Gunai.wav"/>
          </p:stSnd>
        </p:sndAc>
      </p:transition>
    </mc:Choice>
    <mc:Fallback>
      <p:transition spd="slow" advClick="0" advTm="7000">
        <p:dissolve/>
        <p:sndAc>
          <p:stSnd loop="1">
            <p:snd r:embed="rId2" name="EGYPT Dahab Wadi Gunai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68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6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17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818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03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45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67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0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40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79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524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2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1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64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2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291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78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43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44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83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92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4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5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9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0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35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58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93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70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67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96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30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2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55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47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54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36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14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68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313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852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28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0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26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62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94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52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61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738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30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068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86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06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25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01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52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33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271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83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500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95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235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77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552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20272" y="411510"/>
            <a:ext cx="1210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200" dirty="0" smtClean="0">
                <a:latin typeface="Arial Rounded MT Bold" panose="020F0704030504030204" pitchFamily="34" charset="0"/>
              </a:rPr>
              <a:t>     </a:t>
            </a:r>
            <a:r>
              <a:rPr lang="pt-PT" sz="1200" dirty="0" err="1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Sun</a:t>
            </a:r>
            <a:r>
              <a:rPr lang="pt-PT" sz="12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</a:t>
            </a:r>
            <a:r>
              <a:rPr lang="pt-PT" sz="1200" dirty="0" err="1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rise</a:t>
            </a:r>
            <a:endParaRPr lang="pt-PT" sz="12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pt-PT" sz="12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Nascer do sol</a:t>
            </a:r>
            <a:endParaRPr lang="pt-PT" sz="1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59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24328" y="483518"/>
            <a:ext cx="7505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2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6 h  </a:t>
            </a:r>
            <a:r>
              <a:rPr lang="pt-PT" sz="1200" dirty="0" err="1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am</a:t>
            </a:r>
            <a:r>
              <a:rPr lang="pt-PT" sz="12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</a:t>
            </a:r>
            <a:endParaRPr lang="pt-PT" sz="1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033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04248" y="411510"/>
            <a:ext cx="15696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2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6 h 15 m </a:t>
            </a:r>
            <a:r>
              <a:rPr lang="pt-PT" sz="1200" dirty="0" err="1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am</a:t>
            </a:r>
            <a:endParaRPr lang="pt-PT" sz="1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97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55576" y="1275606"/>
            <a:ext cx="381642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</a:t>
            </a:r>
            <a:r>
              <a:rPr lang="pt-PT" sz="1400" dirty="0" smtClean="0">
                <a:latin typeface="Arial Rounded MT Bold" panose="020F0704030504030204" pitchFamily="34" charset="0"/>
              </a:rPr>
              <a:t>Necyguerreiro@gmail.com</a:t>
            </a: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   </a:t>
            </a:r>
          </a:p>
          <a:p>
            <a:r>
              <a:rPr lang="pt-PT" sz="1400" dirty="0">
                <a:latin typeface="Arial Rounded MT Bold" panose="020F0704030504030204" pitchFamily="34" charset="0"/>
              </a:rPr>
              <a:t> </a:t>
            </a:r>
            <a:r>
              <a:rPr lang="pt-PT" sz="1400" dirty="0" smtClean="0">
                <a:latin typeface="Arial Rounded MT Bold" panose="020F0704030504030204" pitchFamily="34" charset="0"/>
              </a:rPr>
              <a:t>             Lisboa – Portugal</a:t>
            </a:r>
          </a:p>
          <a:p>
            <a:endParaRPr lang="pt-PT" sz="1400" dirty="0" smtClean="0"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  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Dahab</a:t>
            </a:r>
            <a:r>
              <a:rPr lang="pt-PT" sz="1400" dirty="0" smtClean="0">
                <a:latin typeface="Arial Rounded MT Bold" panose="020F0704030504030204" pitchFamily="34" charset="0"/>
              </a:rPr>
              <a:t>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Wadi</a:t>
            </a:r>
            <a:r>
              <a:rPr lang="pt-PT" sz="1400" dirty="0" smtClean="0">
                <a:latin typeface="Arial Rounded MT Bold" panose="020F0704030504030204" pitchFamily="34" charset="0"/>
              </a:rPr>
              <a:t>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Gunai</a:t>
            </a:r>
            <a:endParaRPr lang="pt-PT" sz="1400" dirty="0" smtClean="0">
              <a:latin typeface="Arial Rounded MT Bold" panose="020F0704030504030204" pitchFamily="34" charset="0"/>
            </a:endParaRPr>
          </a:p>
          <a:p>
            <a:endParaRPr lang="pt-PT" sz="1400" dirty="0">
              <a:latin typeface="Arial Rounded MT Bold" panose="020F0704030504030204" pitchFamily="34" charset="0"/>
            </a:endParaRPr>
          </a:p>
          <a:p>
            <a:endParaRPr lang="pt-PT" sz="1400" dirty="0">
              <a:latin typeface="Arial Rounded MT Bold" panose="020F070403050403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555526"/>
            <a:ext cx="2090289" cy="55392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39" y="2179492"/>
            <a:ext cx="304800" cy="3048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4587974"/>
            <a:ext cx="734740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563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45000">
        <p:dissolve/>
      </p:transition>
    </mc:Choice>
    <mc:Fallback>
      <p:transition spd="slow" advClick="0" advTm="4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31</Words>
  <Application>Microsoft Office PowerPoint</Application>
  <PresentationFormat>Apresentação no Ecrã (16:9)</PresentationFormat>
  <Paragraphs>12</Paragraphs>
  <Slides>70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70</vt:i4>
      </vt:variant>
    </vt:vector>
  </HeadingPairs>
  <TitlesOfParts>
    <vt:vector size="7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16</cp:revision>
  <dcterms:created xsi:type="dcterms:W3CDTF">2018-07-14T17:25:20Z</dcterms:created>
  <dcterms:modified xsi:type="dcterms:W3CDTF">2018-07-15T12:35:32Z</dcterms:modified>
</cp:coreProperties>
</file>