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74" r:id="rId2"/>
    <p:sldId id="262" r:id="rId3"/>
    <p:sldId id="265" r:id="rId4"/>
    <p:sldId id="275" r:id="rId5"/>
    <p:sldId id="266" r:id="rId6"/>
    <p:sldId id="263" r:id="rId7"/>
    <p:sldId id="273" r:id="rId8"/>
    <p:sldId id="291" r:id="rId9"/>
    <p:sldId id="292" r:id="rId10"/>
    <p:sldId id="294" r:id="rId11"/>
    <p:sldId id="295" r:id="rId12"/>
    <p:sldId id="296" r:id="rId13"/>
    <p:sldId id="297" r:id="rId14"/>
    <p:sldId id="299" r:id="rId15"/>
    <p:sldId id="298" r:id="rId16"/>
    <p:sldId id="300" r:id="rId17"/>
    <p:sldId id="301" r:id="rId18"/>
    <p:sldId id="290" r:id="rId19"/>
    <p:sldId id="288" r:id="rId20"/>
    <p:sldId id="289" r:id="rId21"/>
    <p:sldId id="287" r:id="rId22"/>
    <p:sldId id="285" r:id="rId23"/>
    <p:sldId id="280" r:id="rId24"/>
    <p:sldId id="281" r:id="rId25"/>
    <p:sldId id="284" r:id="rId26"/>
    <p:sldId id="282" r:id="rId27"/>
    <p:sldId id="279" r:id="rId28"/>
    <p:sldId id="286" r:id="rId29"/>
    <p:sldId id="278" r:id="rId30"/>
    <p:sldId id="277" r:id="rId31"/>
    <p:sldId id="271" r:id="rId32"/>
    <p:sldId id="276" r:id="rId33"/>
    <p:sldId id="270" r:id="rId34"/>
    <p:sldId id="269" r:id="rId3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06" autoAdjust="0"/>
    <p:restoredTop sz="94660"/>
  </p:normalViewPr>
  <p:slideViewPr>
    <p:cSldViewPr snapToGrid="0">
      <p:cViewPr varScale="1">
        <p:scale>
          <a:sx n="65" d="100"/>
          <a:sy n="65" d="100"/>
        </p:scale>
        <p:origin x="418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582ED-6E42-41C2-96A8-DDD3A0D06A83}" type="datetimeFigureOut">
              <a:rPr lang="cs-CZ" smtClean="0"/>
              <a:t>21.03.2018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91011-7391-4512-BEE6-6CBBCA22AC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8718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5F7C12-EDD6-4D87-81BD-00B98640AE9E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8820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21.03.2018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176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21.03.2018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794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CDE195-9791-42CD-845C-227BC2A03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F0F228B1-A848-45B3-9D06-38C72914C9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0871A1A-8FAC-4CED-87BE-A91D0E53C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21.03.2018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D865E9-9944-4554-B6ED-C5EEDFDD4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C32B75D-E3E9-4E64-970B-A2AD34833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2015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9B1022-CA7F-4630-9591-409F14599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3356F34-FE5E-4AE1-89E7-6890223C0F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21B8B794-2B92-459B-B4CF-123CA7BEB7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0308282-FDE9-41CD-A37E-D3C82E604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21.03.2018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EAE8582-ADDB-465D-AAFB-3987F3790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7A51C7A-81C9-4C08-A793-192679FB9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5105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8C9F2FE-A012-4060-893E-AA811BEA1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A863372F-98FE-4F3F-8C6E-5A0FCBCA18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259FCC5C-81DF-41B1-B1E8-A5AE786040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0E328A13-8AC8-4485-92DB-77A34D0025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D121BF36-C1CD-4932-A615-718805FE4F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8B6C02A-5ADB-4810-A581-F89C24B97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21.03.2018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39A85A6C-77A6-405B-96CD-12A4EF623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603F692-CF4F-490D-B7CE-687BAEDBE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3015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8EB8CA-CE1E-4D3F-A31A-A8DC302A3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DBB2EA-D440-4115-A464-2C797B96A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21.03.2018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A25BEB0-8C8D-44AA-94C6-DFC793191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7B997CD-0FE9-4459-A1E2-7FEC10F8C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9186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7BE0896-900B-41FA-878F-A3D886F5B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21.03.2018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170F819D-D155-424A-9FBF-4B5E2BDB9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35DA0EA-C1DC-46BB-98DB-E006F9C15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762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941B-F0D6-48D3-B0CF-B0831A016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751F3F7-6BE7-400A-91A8-A41F96214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1789ACD3-A91A-47BF-BC27-6D5B05459A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258D13E-012A-4542-804E-CEB15D034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21.03.2018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8977FAA-44B3-44B1-9BD7-6781773A0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41059B9-6E8A-4928-8236-8FF7986CB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3166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AB16359-2B6F-46A4-B8E6-FFE4910B9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F588EC8D-769E-40A8-AD05-2B3349713B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916EC43B-AD33-48C7-B09C-5E07C954DF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8210A22-3421-4151-B246-D257E7045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21.03.2018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6191E05-1CF5-41D4-986D-66AC6EB27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EE2DC86-DFA1-491D-85C6-AB5BA4EAD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7106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C191621-AFB8-4A7B-B8D7-27CBC30AB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5C0FB4B-D615-4823-827E-A0B44812A2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5CEC723-5D7F-41CB-9910-C68745E57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21.03.2018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9EC8C0F-4A0F-4FBD-BF28-E7935F871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B78FB39-00FA-4A8A-AEE4-C3F79CB13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594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E89C692-BAFD-4FDE-A6F2-A465F517D0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F94761D-A7FE-4F9D-A789-3ACEE98221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27C6300-95FB-46BA-BAEA-0E8A5AF85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21.03.2018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E73CDA7-AAD8-48BB-9525-03D40BA87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B163671-627C-45B3-8DB4-123AF0379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5841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66D56C3-5D81-4D9D-A141-5607FDE49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86DFDAAC-9715-4E90-9AC8-57E058B2F6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F1896E7-5383-488F-8D92-2349DD9630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12F58-6D84-484D-8B09-2F0DC94940FD}" type="datetimeFigureOut">
              <a:rPr lang="cs-CZ" smtClean="0"/>
              <a:t>21.03.2018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B13EE5-695A-4BDA-B9B4-2E8EC413B7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4C799A4-1BBB-4219-B502-D114DF499C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46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www.yatata-blog.e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g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31C6226-52C4-4872-B25A-A6E0DE1A66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87FE2D6E-189F-402A-B381-BD77351ADB9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942143" y="839448"/>
            <a:ext cx="3471680" cy="11242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3889EBDC-4C0C-4261-90E4-C6773D7115B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478770" y="1963711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3BE6A148-0C17-467A-90B8-3ABC6AB79B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7363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7000">
        <p:sndAc>
          <p:stSnd loop="1">
            <p:snd r:embed="rId3" name="La mujar que yo quiero 3,34.wav"/>
          </p:stSnd>
        </p:sndAc>
      </p:transition>
    </mc:Choice>
    <mc:Fallback>
      <p:transition advTm="17000">
        <p:sndAc>
          <p:stSnd loop="1">
            <p:snd r:embed="rId3" name="La mujar que yo quiero 3,3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BAD391A0-B858-4BA5-95B7-A4EC270866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550" y="6457890"/>
            <a:ext cx="1172845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Argentinië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Arjantin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az-Cyrl-AZ" altLang="cs-CZ" sz="2000" b="1" dirty="0">
                <a:solidFill>
                  <a:srgbClr val="FF0000"/>
                </a:solidFill>
              </a:rPr>
              <a:t>Аргентина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Argentína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Argentyna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Argentinië</a:t>
            </a:r>
            <a:r>
              <a:rPr lang="cs-CZ" altLang="cs-CZ" sz="2000" b="1" dirty="0">
                <a:solidFill>
                  <a:srgbClr val="FF0000"/>
                </a:solidFill>
              </a:rPr>
              <a:t>      Argentina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Argentine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151AA2C-5215-414D-93FE-441B662380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5"/>
          </a:xfrm>
          <a:prstGeom prst="rect">
            <a:avLst/>
          </a:prstGeom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6186A212-52A9-47E0-872E-2E554FA2DADD}"/>
              </a:ext>
            </a:extLst>
          </p:cNvPr>
          <p:cNvSpPr/>
          <p:nvPr/>
        </p:nvSpPr>
        <p:spPr>
          <a:xfrm>
            <a:off x="2533337" y="1169233"/>
            <a:ext cx="8649325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6000" b="1" spc="50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doni MT Black" panose="02070A03080606020203" pitchFamily="18" charset="0"/>
              </a:rPr>
              <a:t>Argentina</a:t>
            </a:r>
            <a:endParaRPr lang="es-ES" sz="6000" b="1" spc="50" dirty="0">
              <a:ln w="11430"/>
              <a:solidFill>
                <a:schemeClr val="accent1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doni MT Black" panose="02070A03080606020203" pitchFamily="18" charset="0"/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7BC0919B-121C-4E90-AF2D-2ACED95C87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7" name="Picture 2" descr="znak Argentiny">
            <a:extLst>
              <a:ext uri="{FF2B5EF4-FFF2-40B4-BE49-F238E27FC236}">
                <a16:creationId xmlns:a16="http://schemas.microsoft.com/office/drawing/2014/main" id="{B7958642-52C7-47FD-86FC-2FC74EFDB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00" y="703289"/>
            <a:ext cx="1545382" cy="1841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La Plata – znak">
            <a:extLst>
              <a:ext uri="{FF2B5EF4-FFF2-40B4-BE49-F238E27FC236}">
                <a16:creationId xmlns:a16="http://schemas.microsoft.com/office/drawing/2014/main" id="{D7B483B6-ECF2-48E7-B854-62704CFC5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7730" y="834608"/>
            <a:ext cx="1309843" cy="1578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E0DB118-0490-4CA6-A0DE-FF14BFF66E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3FF0788-9B72-45A1-86BC-0C54B62730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Picture 4" descr="vlajka Argentiny">
            <a:extLst>
              <a:ext uri="{FF2B5EF4-FFF2-40B4-BE49-F238E27FC236}">
                <a16:creationId xmlns:a16="http://schemas.microsoft.com/office/drawing/2014/main" id="{2DA2DBFD-AF6A-40AA-BD87-5969F39C5F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342" y="4884217"/>
            <a:ext cx="1418288" cy="827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921E875-3ECA-460B-B45D-408F9C114A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00" y="643464"/>
            <a:ext cx="10887131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B22D1E9-D9F7-46C7-A744-4420E88A4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239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E0D63CE-A5A1-468B-95BE-3255A5F4C9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1F5ECCF-08BE-4799-8A5C-7C2A935D0C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235276C-2C1F-42E3-81AC-59E1816F73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78F7684-9E60-4E56-B87D-D1FFAA4292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93ABB53-62B2-4829-8AD9-07FB8A77F0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CD9D2D6-74F6-44B2-B74D-12BBBDBF60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670FC93-027F-4953-A424-40679A9750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6A6C820-FA45-4327-83D2-8FDA445E18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232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C9F88F7-3170-40DC-B6A9-09F8CE4C77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B6B7EF7-DF84-47E5-8502-772B1ACD45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058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161D114-7831-446C-A448-95F413836D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DA878EB-3696-4A16-A6F8-1A3E00B245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459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4F8DAD7-A317-4B2D-856D-A14116F36C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03A9EA6-1AFC-4EE1-BECC-9BF38F6B7C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065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E26C585-4856-4F0C-8E09-8C8F507B58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54707"/>
            <a:ext cx="10905064" cy="555982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33F86C7-CFB7-4B49-BBFD-6C462C1833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982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678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1FB106F-6181-4182-B292-4BB592E595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A75AD40-B258-4029-8736-FF888C7950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9280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0C95BF9-DAF9-486F-838F-998D9804EB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5F73BF2-F929-4191-957B-FD7D6DE1A2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51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DACA026-18D1-4485-9ACB-F4275C359A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C048587-60EB-4B6A-82AE-0585990973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8765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055D9D5-8BCD-4DA7-9098-336BDA05A8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E40E383-9DD6-4D2D-9C95-D93D0B059D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786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B506300-FE58-4E73-BBFE-C877712839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CC785C9-8712-4CD3-93BA-B04875AD37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268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81A92F2-F90D-42A9-860A-53089F667D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60023A7-F225-4475-A4A2-535CCD0880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80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D5EEAA2-E1DB-4C5C-97CE-457C6824CD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A4C5344-129F-4BB0-8D5D-7CA7E87333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571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BAE4E2B-8AA6-4B84-BD2F-5BEBC5470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8DDB8A4-84F9-4CB0-852D-CCC3D5E1B7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9749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CE6243E-1F62-406A-8957-84C17F3DC5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5470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14B2A71-1224-4606-A88C-FD5454F46F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983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880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7CC457A-BE3C-4B7E-8535-B8823005EA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1772BA0-8F98-44FA-9791-DF667B1F04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51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62FE055-B5B6-4727-8437-BFBF6A3AB6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2F015CB-FB5E-4FDE-BEDC-C05FE7BBF6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0405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1CEF004-E2DF-4B62-B190-11D8231168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9F2B5C7-893A-4196-A402-B2010A3D0A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6343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F7E974F-821B-4EA4-AD25-F59192DACE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4C10A82-F63D-416D-B397-FCB336A3B2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7940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1EFB828-7EA0-4CFB-A17D-2B86C3AC14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ACFDFB3-CF81-475E-8865-AB6B629472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7741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B306C09-BFBD-492D-A44D-76BA6A80EB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026411A-9FBF-4C0F-944D-3E9CDE768A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75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27FA35E-AE85-4962-912A-89ADF999A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A0FD635-88EE-4B62-8A90-6696E603DE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710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4E7E4BD-B25F-4120-AEC6-4FA7F9C002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0653B9A-F961-461D-AFE1-4135E041D4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979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D9DFC85-D672-4EE0-9F2E-63EA712E4F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0E6B5D8-D621-4948-9476-20070C0E3E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157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A609135-4EA4-4A36-B5BA-693C1DB21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14D8595-0F02-4630-BDBD-74A6F31E37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BD7EC97-8A05-4487-BB36-628BB4F425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F073731-A320-405C-99F2-AD01AC5567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338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A2B5C96-7C9E-413C-BA86-490BD2E3F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664D058-8968-462C-8B3A-357F1E8AC3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2">
            <a:hlinkClick r:id="rId2"/>
            <a:extLst>
              <a:ext uri="{FF2B5EF4-FFF2-40B4-BE49-F238E27FC236}">
                <a16:creationId xmlns:a16="http://schemas.microsoft.com/office/drawing/2014/main" id="{8CF6A625-B7CF-4D83-8F41-8A2EE29453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019" y="5982619"/>
            <a:ext cx="3814751" cy="685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" descr="The_End_Animated.gif">
            <a:extLst>
              <a:ext uri="{FF2B5EF4-FFF2-40B4-BE49-F238E27FC236}">
                <a16:creationId xmlns:a16="http://schemas.microsoft.com/office/drawing/2014/main" id="{80DF8288-626B-4898-B20D-B95AC3BF3D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99" y="6036761"/>
            <a:ext cx="1223962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1A585051-B9E6-44F2-95A2-B7DE98B7F0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359" y="5975548"/>
            <a:ext cx="1944688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7">
            <a:extLst>
              <a:ext uri="{FF2B5EF4-FFF2-40B4-BE49-F238E27FC236}">
                <a16:creationId xmlns:a16="http://schemas.microsoft.com/office/drawing/2014/main" id="{B2DAD20B-7371-47C0-BBA5-D873CA315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7919" y="47733"/>
            <a:ext cx="3028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http://www.yatata-blog.eu/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9A53A9C1-FC1D-430D-B34A-578C72937B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414446"/>
            <a:ext cx="10905065" cy="5416728"/>
          </a:xfrm>
          <a:prstGeom prst="rect">
            <a:avLst/>
          </a:prstGeom>
        </p:spPr>
      </p:pic>
      <p:sp>
        <p:nvSpPr>
          <p:cNvPr id="9" name="Rectangle 9">
            <a:extLst>
              <a:ext uri="{FF2B5EF4-FFF2-40B4-BE49-F238E27FC236}">
                <a16:creationId xmlns:a16="http://schemas.microsoft.com/office/drawing/2014/main" id="{3A824EFB-C2E8-466A-B3A4-C7692B6A17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414446"/>
            <a:ext cx="10905064" cy="541672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122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372</TotalTime>
  <Words>28</Words>
  <Application>Microsoft Office PowerPoint</Application>
  <PresentationFormat>Širokoúhlá obrazovka</PresentationFormat>
  <Paragraphs>6</Paragraphs>
  <Slides>34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40" baseType="lpstr">
      <vt:lpstr>Arial</vt:lpstr>
      <vt:lpstr>Bodoni MT Black</vt:lpstr>
      <vt:lpstr>Calibri</vt:lpstr>
      <vt:lpstr>Calibri Light</vt:lpstr>
      <vt:lpstr>Times New Roman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Vlastimil Ševic</dc:creator>
  <cp:lastModifiedBy>Jan Yatata</cp:lastModifiedBy>
  <cp:revision>54</cp:revision>
  <dcterms:created xsi:type="dcterms:W3CDTF">2017-12-14T14:17:56Z</dcterms:created>
  <dcterms:modified xsi:type="dcterms:W3CDTF">2018-03-21T18:05:28Z</dcterms:modified>
  <cp:contentStatus>Konečný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