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7" r:id="rId3"/>
    <p:sldId id="257" r:id="rId4"/>
    <p:sldId id="258" r:id="rId5"/>
    <p:sldId id="259" r:id="rId6"/>
    <p:sldId id="260" r:id="rId7"/>
    <p:sldId id="286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8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5T4hQH/K97C6t/il3KJNQ==" hashData="7SfReTDVvaMZhtgFDTRPbxIG9+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5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6F90B-152C-4128-931F-A77812E44240}" type="datetimeFigureOut">
              <a:rPr lang="fr-FR" smtClean="0"/>
              <a:t>03/07/2016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6B3B60-DA26-4DB0-90AB-EC72EDA468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72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51072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4453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71092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45454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8712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9711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8825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8053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71172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4920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8652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29762-2D17-4F93-87E4-7D20F76EE3E8}" type="datetimeFigureOut">
              <a:rPr lang="fr-FR" smtClean="0"/>
              <a:t>03/07/2016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AEAA9-EEB2-4462-ACFC-49DD194E632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25128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f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.htm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767802" y="1240430"/>
            <a:ext cx="5608395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Plages </a:t>
            </a:r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incroyables </a:t>
            </a:r>
            <a:endParaRPr lang="fr-FR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fr-F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à </a:t>
            </a:r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visiter dans votre vie</a:t>
            </a:r>
          </a:p>
        </p:txBody>
      </p:sp>
      <p:pic>
        <p:nvPicPr>
          <p:cNvPr id="3" name="Bruit des vagues relaxation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32640" y="32129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09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0886" y="1844824"/>
            <a:ext cx="914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De plages isolées en Europe à couper le souffle à de sable en Asie, le monde est couvert de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côtes </a:t>
            </a:r>
            <a:r>
              <a:rPr lang="fr-FR" dirty="0"/>
              <a:t>spectaculaires à explorer</a:t>
            </a:r>
            <a:r>
              <a:rPr lang="fr-FR" dirty="0" smtClean="0"/>
              <a:t>.</a:t>
            </a:r>
          </a:p>
          <a:p>
            <a:endParaRPr lang="fr-FR" dirty="0" smtClean="0"/>
          </a:p>
          <a:p>
            <a:r>
              <a:rPr lang="fr-FR" dirty="0"/>
              <a:t>Que vous soyez à la recherche de plages réputées pour leurs paysages et des activités, celles </a:t>
            </a:r>
            <a:r>
              <a:rPr lang="fr-FR" dirty="0" smtClean="0"/>
              <a:t>qui</a:t>
            </a:r>
          </a:p>
          <a:p>
            <a:endParaRPr lang="fr-FR" dirty="0" smtClean="0"/>
          </a:p>
          <a:p>
            <a:r>
              <a:rPr lang="fr-FR" dirty="0" smtClean="0"/>
              <a:t>offrent </a:t>
            </a:r>
            <a:r>
              <a:rPr lang="fr-FR" dirty="0"/>
              <a:t>des expériences incroyables (comme la natation avec des porcs), ou des endroits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magnifiques </a:t>
            </a:r>
            <a:r>
              <a:rPr lang="fr-FR" dirty="0"/>
              <a:t>qui restent désertes par les touristes,</a:t>
            </a:r>
          </a:p>
        </p:txBody>
      </p:sp>
    </p:spTree>
    <p:extLst>
      <p:ext uri="{BB962C8B-B14F-4D97-AF65-F5344CB8AC3E}">
        <p14:creationId xmlns:p14="http://schemas.microsoft.com/office/powerpoint/2010/main" val="2213155921"/>
      </p:ext>
    </p:extLst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576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72178" y="0"/>
            <a:ext cx="2245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Scala dei Turchi, Italie</a:t>
            </a:r>
          </a:p>
        </p:txBody>
      </p:sp>
    </p:spTree>
    <p:extLst>
      <p:ext uri="{BB962C8B-B14F-4D97-AF65-F5344CB8AC3E}">
        <p14:creationId xmlns:p14="http://schemas.microsoft.com/office/powerpoint/2010/main" val="427289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2" y="0"/>
            <a:ext cx="911331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23438" y="0"/>
            <a:ext cx="1897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Zlatni Rat, Croatie</a:t>
            </a:r>
          </a:p>
        </p:txBody>
      </p:sp>
    </p:spTree>
    <p:extLst>
      <p:ext uri="{BB962C8B-B14F-4D97-AF65-F5344CB8AC3E}">
        <p14:creationId xmlns:p14="http://schemas.microsoft.com/office/powerpoint/2010/main" val="106086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9144000" cy="685106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01790" y="0"/>
            <a:ext cx="2940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Whitehaven Beach, Australie</a:t>
            </a:r>
          </a:p>
        </p:txBody>
      </p:sp>
    </p:spTree>
    <p:extLst>
      <p:ext uri="{BB962C8B-B14F-4D97-AF65-F5344CB8AC3E}">
        <p14:creationId xmlns:p14="http://schemas.microsoft.com/office/powerpoint/2010/main" val="46458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4"/>
            <a:ext cx="9144000" cy="674827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3848" y="3974"/>
            <a:ext cx="2454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Hidden Beach, Mexique</a:t>
            </a:r>
          </a:p>
        </p:txBody>
      </p:sp>
    </p:spTree>
    <p:extLst>
      <p:ext uri="{BB962C8B-B14F-4D97-AF65-F5344CB8AC3E}">
        <p14:creationId xmlns:p14="http://schemas.microsoft.com/office/powerpoint/2010/main" val="12003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" y="0"/>
            <a:ext cx="912556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45537" y="52479"/>
            <a:ext cx="2252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Navagio Beach, </a:t>
            </a:r>
            <a:r>
              <a:rPr lang="fr-FR" b="1" dirty="0" smtClean="0"/>
              <a:t>Grèce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309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3" y="0"/>
            <a:ext cx="9076494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75858" y="0"/>
            <a:ext cx="3192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Boulders Beach, Afrique du Sud</a:t>
            </a:r>
          </a:p>
        </p:txBody>
      </p:sp>
    </p:spTree>
    <p:extLst>
      <p:ext uri="{BB962C8B-B14F-4D97-AF65-F5344CB8AC3E}">
        <p14:creationId xmlns:p14="http://schemas.microsoft.com/office/powerpoint/2010/main" val="353196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7" y="0"/>
            <a:ext cx="9119386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88906" y="-6579"/>
            <a:ext cx="316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Plage des Cathédrales, Espagne</a:t>
            </a:r>
          </a:p>
        </p:txBody>
      </p:sp>
    </p:spTree>
    <p:extLst>
      <p:ext uri="{BB962C8B-B14F-4D97-AF65-F5344CB8AC3E}">
        <p14:creationId xmlns:p14="http://schemas.microsoft.com/office/powerpoint/2010/main" val="194055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6" y="0"/>
            <a:ext cx="9116347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26928" y="0"/>
            <a:ext cx="24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Big Major Cay, Bahamas</a:t>
            </a:r>
          </a:p>
        </p:txBody>
      </p:sp>
    </p:spTree>
    <p:extLst>
      <p:ext uri="{BB962C8B-B14F-4D97-AF65-F5344CB8AC3E}">
        <p14:creationId xmlns:p14="http://schemas.microsoft.com/office/powerpoint/2010/main" val="271728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394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75876" y="0"/>
            <a:ext cx="2592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Praia do Camilo, Portugal</a:t>
            </a:r>
          </a:p>
        </p:txBody>
      </p:sp>
    </p:spTree>
    <p:extLst>
      <p:ext uri="{BB962C8B-B14F-4D97-AF65-F5344CB8AC3E}">
        <p14:creationId xmlns:p14="http://schemas.microsoft.com/office/powerpoint/2010/main" val="264297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" y="0"/>
            <a:ext cx="9144000" cy="687421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89886" y="-57539"/>
            <a:ext cx="2564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Papakōlea Beach, </a:t>
            </a:r>
            <a:r>
              <a:rPr lang="fr-FR" b="1" dirty="0" smtClean="0"/>
              <a:t>Hawaii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01281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22"/>
            <a:ext cx="9144000" cy="68371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2682" y="29083"/>
            <a:ext cx="2738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Assateague Island, </a:t>
            </a:r>
            <a:r>
              <a:rPr lang="fr-FR" b="1" dirty="0" smtClean="0">
                <a:solidFill>
                  <a:schemeClr val="bg1"/>
                </a:solidFill>
              </a:rPr>
              <a:t>Virginie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10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9502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7743" y="0"/>
            <a:ext cx="2334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Bondi Beach, Australie</a:t>
            </a:r>
          </a:p>
        </p:txBody>
      </p:sp>
    </p:spTree>
    <p:extLst>
      <p:ext uri="{BB962C8B-B14F-4D97-AF65-F5344CB8AC3E}">
        <p14:creationId xmlns:p14="http://schemas.microsoft.com/office/powerpoint/2010/main" val="375498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" y="0"/>
            <a:ext cx="9137822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236185" y="-31576"/>
            <a:ext cx="2671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Plage Blanche, Philippines</a:t>
            </a:r>
          </a:p>
        </p:txBody>
      </p:sp>
    </p:spTree>
    <p:extLst>
      <p:ext uri="{BB962C8B-B14F-4D97-AF65-F5344CB8AC3E}">
        <p14:creationId xmlns:p14="http://schemas.microsoft.com/office/powerpoint/2010/main" val="21005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1183" y="0"/>
            <a:ext cx="2681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Maho Beach, Saint Martin</a:t>
            </a:r>
          </a:p>
        </p:txBody>
      </p:sp>
    </p:spTree>
    <p:extLst>
      <p:ext uri="{BB962C8B-B14F-4D97-AF65-F5344CB8AC3E}">
        <p14:creationId xmlns:p14="http://schemas.microsoft.com/office/powerpoint/2010/main" val="14830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" y="0"/>
            <a:ext cx="9122434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50085" y="12439"/>
            <a:ext cx="2043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Nissi Beach, Chypre</a:t>
            </a:r>
          </a:p>
        </p:txBody>
      </p:sp>
    </p:spTree>
    <p:extLst>
      <p:ext uri="{BB962C8B-B14F-4D97-AF65-F5344CB8AC3E}">
        <p14:creationId xmlns:p14="http://schemas.microsoft.com/office/powerpoint/2010/main" val="242611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92"/>
            <a:ext cx="9144000" cy="683481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76974" y="0"/>
            <a:ext cx="1590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Fakistra, Grèce</a:t>
            </a:r>
          </a:p>
        </p:txBody>
      </p:sp>
    </p:spTree>
    <p:extLst>
      <p:ext uri="{BB962C8B-B14F-4D97-AF65-F5344CB8AC3E}">
        <p14:creationId xmlns:p14="http://schemas.microsoft.com/office/powerpoint/2010/main" val="381532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" y="0"/>
            <a:ext cx="913474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59832" y="0"/>
            <a:ext cx="2839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Gardner </a:t>
            </a:r>
            <a:r>
              <a:rPr lang="fr-FR" b="1" dirty="0"/>
              <a:t>Bay, Îles Galapagos</a:t>
            </a:r>
            <a:endParaRPr lang="fr-FR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8666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27"/>
            <a:ext cx="9144000" cy="68487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55733" y="0"/>
            <a:ext cx="2277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Baía do Sancho, </a:t>
            </a:r>
            <a:r>
              <a:rPr lang="fr-FR" b="1" dirty="0" smtClean="0"/>
              <a:t>Brésil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80879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7" y="0"/>
            <a:ext cx="9119386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48703" y="0"/>
            <a:ext cx="3246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Tunnel Beach, Nouvelle-Zélande</a:t>
            </a:r>
          </a:p>
        </p:txBody>
      </p:sp>
    </p:spTree>
    <p:extLst>
      <p:ext uri="{BB962C8B-B14F-4D97-AF65-F5344CB8AC3E}">
        <p14:creationId xmlns:p14="http://schemas.microsoft.com/office/powerpoint/2010/main" val="286241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55741" y="0"/>
            <a:ext cx="2632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Praia de Benagil, Portugal</a:t>
            </a:r>
          </a:p>
        </p:txBody>
      </p:sp>
    </p:spTree>
    <p:extLst>
      <p:ext uri="{BB962C8B-B14F-4D97-AF65-F5344CB8AC3E}">
        <p14:creationId xmlns:p14="http://schemas.microsoft.com/office/powerpoint/2010/main" val="383195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39442" y="0"/>
            <a:ext cx="3465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Grace Bay, Îles </a:t>
            </a:r>
            <a:r>
              <a:rPr lang="fr-FR" b="1" dirty="0" smtClean="0"/>
              <a:t>Turques </a:t>
            </a:r>
            <a:r>
              <a:rPr lang="fr-FR" b="1" dirty="0"/>
              <a:t>et Caïques </a:t>
            </a:r>
          </a:p>
        </p:txBody>
      </p:sp>
    </p:spTree>
    <p:extLst>
      <p:ext uri="{BB962C8B-B14F-4D97-AF65-F5344CB8AC3E}">
        <p14:creationId xmlns:p14="http://schemas.microsoft.com/office/powerpoint/2010/main" val="228818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22"/>
            <a:ext cx="9144000" cy="68371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80914" y="0"/>
            <a:ext cx="2782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Mai Khao Beach, Thaïlande</a:t>
            </a:r>
          </a:p>
        </p:txBody>
      </p:sp>
    </p:spTree>
    <p:extLst>
      <p:ext uri="{BB962C8B-B14F-4D97-AF65-F5344CB8AC3E}">
        <p14:creationId xmlns:p14="http://schemas.microsoft.com/office/powerpoint/2010/main" val="211033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27"/>
            <a:ext cx="9144000" cy="68487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05449" y="4627"/>
            <a:ext cx="3133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Anakena Beach, l'île de Pâques</a:t>
            </a:r>
          </a:p>
        </p:txBody>
      </p:sp>
    </p:spTree>
    <p:extLst>
      <p:ext uri="{BB962C8B-B14F-4D97-AF65-F5344CB8AC3E}">
        <p14:creationId xmlns:p14="http://schemas.microsoft.com/office/powerpoint/2010/main" val="347634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19"/>
            <a:ext cx="9144000" cy="68093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147" y="-8947"/>
            <a:ext cx="2951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Flamenco Beach, Puerto Rico</a:t>
            </a:r>
          </a:p>
        </p:txBody>
      </p:sp>
    </p:spTree>
    <p:extLst>
      <p:ext uri="{BB962C8B-B14F-4D97-AF65-F5344CB8AC3E}">
        <p14:creationId xmlns:p14="http://schemas.microsoft.com/office/powerpoint/2010/main" val="405549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8"/>
            <a:ext cx="9144000" cy="685336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1738" y="0"/>
            <a:ext cx="3320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Anse Source d'Argent, Seychelles</a:t>
            </a:r>
          </a:p>
        </p:txBody>
      </p:sp>
    </p:spTree>
    <p:extLst>
      <p:ext uri="{BB962C8B-B14F-4D97-AF65-F5344CB8AC3E}">
        <p14:creationId xmlns:p14="http://schemas.microsoft.com/office/powerpoint/2010/main" val="71267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23"/>
            <a:ext cx="9144000" cy="684175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85146" y="0"/>
            <a:ext cx="2773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Playa Bollullo, Îles Canaries</a:t>
            </a:r>
          </a:p>
        </p:txBody>
      </p:sp>
    </p:spTree>
    <p:extLst>
      <p:ext uri="{BB962C8B-B14F-4D97-AF65-F5344CB8AC3E}">
        <p14:creationId xmlns:p14="http://schemas.microsoft.com/office/powerpoint/2010/main" val="334466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" y="0"/>
            <a:ext cx="9128616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48302" y="0"/>
            <a:ext cx="2647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Pedn vounder, Angleterre</a:t>
            </a:r>
          </a:p>
        </p:txBody>
      </p:sp>
    </p:spTree>
    <p:extLst>
      <p:ext uri="{BB962C8B-B14F-4D97-AF65-F5344CB8AC3E}">
        <p14:creationId xmlns:p14="http://schemas.microsoft.com/office/powerpoint/2010/main" val="247260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0"/>
            <a:ext cx="9144000" cy="684641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90197" y="0"/>
            <a:ext cx="2163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Balangan Beach, Bali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0" y="6390544"/>
            <a:ext cx="265277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Création A.Pancho</a:t>
            </a:r>
            <a:endParaRPr lang="fr-FR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6541561"/>
      </p:ext>
    </p:extLst>
  </p:cSld>
  <p:clrMapOvr>
    <a:masterClrMapping/>
  </p:clrMapOvr>
  <p:transition spd="slow" advClick="0" advTm="12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503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1043608" y="4149080"/>
            <a:ext cx="7056784" cy="4001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6350" y="2563163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66108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215</Words>
  <Application>Microsoft Office PowerPoint</Application>
  <PresentationFormat>Affichage à l'écran (4:3)</PresentationFormat>
  <Paragraphs>42</Paragraphs>
  <Slides>31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plages incroyables à visiter dans votre vie</dc:title>
  <dc:creator>A_Pancho</dc:creator>
  <cp:keywords>195019002014</cp:keywords>
  <cp:lastModifiedBy>A_Pancho</cp:lastModifiedBy>
  <cp:revision>14</cp:revision>
  <dcterms:created xsi:type="dcterms:W3CDTF">2016-06-27T15:51:52Z</dcterms:created>
  <dcterms:modified xsi:type="dcterms:W3CDTF">2016-07-03T08:41:22Z</dcterms:modified>
</cp:coreProperties>
</file>