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61" r:id="rId4"/>
    <p:sldId id="260" r:id="rId5"/>
    <p:sldId id="259" r:id="rId6"/>
    <p:sldId id="258" r:id="rId7"/>
    <p:sldId id="267" r:id="rId8"/>
    <p:sldId id="263" r:id="rId9"/>
    <p:sldId id="266" r:id="rId10"/>
    <p:sldId id="265" r:id="rId11"/>
    <p:sldId id="264" r:id="rId12"/>
    <p:sldId id="270" r:id="rId13"/>
    <p:sldId id="283" r:id="rId14"/>
    <p:sldId id="269" r:id="rId15"/>
    <p:sldId id="268" r:id="rId16"/>
    <p:sldId id="274" r:id="rId17"/>
    <p:sldId id="273" r:id="rId18"/>
    <p:sldId id="272" r:id="rId19"/>
    <p:sldId id="271" r:id="rId20"/>
    <p:sldId id="278" r:id="rId21"/>
    <p:sldId id="277" r:id="rId22"/>
    <p:sldId id="276" r:id="rId23"/>
    <p:sldId id="275" r:id="rId24"/>
    <p:sldId id="281" r:id="rId25"/>
    <p:sldId id="280" r:id="rId26"/>
    <p:sldId id="279" r:id="rId27"/>
    <p:sldId id="282" r:id="rId28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5aV4j9IRLmhGcpSOx1jbA==" hashData="3YtMg+iS+4E8wl1C5JGhmNoEbd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067CD-D896-4931-A548-2F9806B41774}" type="datetimeFigureOut">
              <a:rPr lang="pt-PT" smtClean="0"/>
              <a:t>26-12-2018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30E13-906E-4D4E-AAAE-A8FB8C1A5A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9673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067CD-D896-4931-A548-2F9806B41774}" type="datetimeFigureOut">
              <a:rPr lang="pt-PT" smtClean="0"/>
              <a:t>26-12-2018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30E13-906E-4D4E-AAAE-A8FB8C1A5A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13703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067CD-D896-4931-A548-2F9806B41774}" type="datetimeFigureOut">
              <a:rPr lang="pt-PT" smtClean="0"/>
              <a:t>26-12-2018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30E13-906E-4D4E-AAAE-A8FB8C1A5A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7657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067CD-D896-4931-A548-2F9806B41774}" type="datetimeFigureOut">
              <a:rPr lang="pt-PT" smtClean="0"/>
              <a:t>26-12-2018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30E13-906E-4D4E-AAAE-A8FB8C1A5A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702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067CD-D896-4931-A548-2F9806B41774}" type="datetimeFigureOut">
              <a:rPr lang="pt-PT" smtClean="0"/>
              <a:t>26-12-2018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30E13-906E-4D4E-AAAE-A8FB8C1A5A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538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067CD-D896-4931-A548-2F9806B41774}" type="datetimeFigureOut">
              <a:rPr lang="pt-PT" smtClean="0"/>
              <a:t>26-12-2018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30E13-906E-4D4E-AAAE-A8FB8C1A5A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85751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067CD-D896-4931-A548-2F9806B41774}" type="datetimeFigureOut">
              <a:rPr lang="pt-PT" smtClean="0"/>
              <a:t>26-12-2018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30E13-906E-4D4E-AAAE-A8FB8C1A5A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7845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067CD-D896-4931-A548-2F9806B41774}" type="datetimeFigureOut">
              <a:rPr lang="pt-PT" smtClean="0"/>
              <a:t>26-12-2018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30E13-906E-4D4E-AAAE-A8FB8C1A5A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1292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067CD-D896-4931-A548-2F9806B41774}" type="datetimeFigureOut">
              <a:rPr lang="pt-PT" smtClean="0"/>
              <a:t>26-12-2018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30E13-906E-4D4E-AAAE-A8FB8C1A5A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15412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067CD-D896-4931-A548-2F9806B41774}" type="datetimeFigureOut">
              <a:rPr lang="pt-PT" smtClean="0"/>
              <a:t>26-12-2018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30E13-906E-4D4E-AAAE-A8FB8C1A5A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9986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067CD-D896-4931-A548-2F9806B41774}" type="datetimeFigureOut">
              <a:rPr lang="pt-PT" smtClean="0"/>
              <a:t>26-12-2018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30E13-906E-4D4E-AAAE-A8FB8C1A5A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1802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067CD-D896-4931-A548-2F9806B41774}" type="datetimeFigureOut">
              <a:rPr lang="pt-PT" smtClean="0"/>
              <a:t>26-12-2018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F30E13-906E-4D4E-AAAE-A8FB8C1A5A1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05876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gif"/><Relationship Id="rId3" Type="http://schemas.openxmlformats.org/officeDocument/2006/relationships/image" Target="../media/image29.gif"/><Relationship Id="rId7" Type="http://schemas.openxmlformats.org/officeDocument/2006/relationships/image" Target="../media/image33.gif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6016" y="339502"/>
            <a:ext cx="3888432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100" dirty="0" smtClean="0">
              <a:latin typeface="Arial Rounded MT Bold" panose="020F0704030504030204" pitchFamily="34" charset="0"/>
            </a:endParaRPr>
          </a:p>
          <a:p>
            <a:endParaRPr lang="pt-PT" sz="1100" dirty="0">
              <a:latin typeface="Arial Rounded MT Bold" panose="020F0704030504030204" pitchFamily="34" charset="0"/>
            </a:endParaRPr>
          </a:p>
          <a:p>
            <a:endParaRPr lang="pt-PT" sz="1100" dirty="0" smtClean="0">
              <a:latin typeface="Arial Rounded MT Bold" panose="020F0704030504030204" pitchFamily="34" charset="0"/>
            </a:endParaRPr>
          </a:p>
          <a:p>
            <a:endParaRPr lang="pt-PT" sz="1100" dirty="0">
              <a:latin typeface="Arial Rounded MT Bold" panose="020F0704030504030204" pitchFamily="34" charset="0"/>
            </a:endParaRPr>
          </a:p>
          <a:p>
            <a:endParaRPr lang="pt-PT" sz="1100" dirty="0" smtClean="0">
              <a:latin typeface="Arial Rounded MT Bold" panose="020F0704030504030204" pitchFamily="34" charset="0"/>
            </a:endParaRPr>
          </a:p>
          <a:p>
            <a:endParaRPr lang="pt-PT" sz="1100" dirty="0">
              <a:latin typeface="Arial Rounded MT Bold" panose="020F0704030504030204" pitchFamily="34" charset="0"/>
            </a:endParaRPr>
          </a:p>
          <a:p>
            <a:endParaRPr lang="pt-PT" sz="1100" dirty="0" smtClean="0">
              <a:latin typeface="Arial Rounded MT Bold" panose="020F0704030504030204" pitchFamily="34" charset="0"/>
            </a:endParaRPr>
          </a:p>
          <a:p>
            <a:endParaRPr lang="pt-PT" sz="1100" dirty="0">
              <a:latin typeface="Arial Rounded MT Bold" panose="020F0704030504030204" pitchFamily="34" charset="0"/>
            </a:endParaRPr>
          </a:p>
          <a:p>
            <a:endParaRPr lang="pt-PT" sz="1100" dirty="0" smtClean="0">
              <a:latin typeface="Arial Rounded MT Bold" panose="020F0704030504030204" pitchFamily="34" charset="0"/>
            </a:endParaRPr>
          </a:p>
          <a:p>
            <a:endParaRPr lang="pt-PT" sz="1100" dirty="0">
              <a:latin typeface="Arial Rounded MT Bold" panose="020F0704030504030204" pitchFamily="34" charset="0"/>
            </a:endParaRPr>
          </a:p>
          <a:p>
            <a:endParaRPr lang="pt-PT" sz="1100" dirty="0" smtClean="0">
              <a:latin typeface="Arial Rounded MT Bold" panose="020F0704030504030204" pitchFamily="34" charset="0"/>
            </a:endParaRPr>
          </a:p>
          <a:p>
            <a:endParaRPr lang="pt-PT" sz="1100" dirty="0">
              <a:latin typeface="Arial Rounded MT Bold" panose="020F0704030504030204" pitchFamily="34" charset="0"/>
            </a:endParaRPr>
          </a:p>
          <a:p>
            <a:endParaRPr lang="pt-PT" sz="1100" dirty="0" smtClean="0">
              <a:latin typeface="Arial Rounded MT Bold" panose="020F0704030504030204" pitchFamily="34" charset="0"/>
            </a:endParaRPr>
          </a:p>
          <a:p>
            <a:endParaRPr lang="pt-PT" sz="1100" dirty="0">
              <a:latin typeface="Arial Rounded MT Bold" panose="020F0704030504030204" pitchFamily="34" charset="0"/>
            </a:endParaRPr>
          </a:p>
          <a:p>
            <a:endParaRPr lang="pt-PT" sz="1100" dirty="0" smtClean="0">
              <a:latin typeface="Arial Rounded MT Bold" panose="020F0704030504030204" pitchFamily="34" charset="0"/>
            </a:endParaRPr>
          </a:p>
          <a:p>
            <a:endParaRPr lang="pt-PT" sz="1100" dirty="0">
              <a:latin typeface="Arial Rounded MT Bold" panose="020F0704030504030204" pitchFamily="34" charset="0"/>
            </a:endParaRPr>
          </a:p>
          <a:p>
            <a:endParaRPr lang="pt-PT" sz="1100" dirty="0" smtClean="0">
              <a:latin typeface="Arial Rounded MT Bold" panose="020F0704030504030204" pitchFamily="34" charset="0"/>
            </a:endParaRPr>
          </a:p>
          <a:p>
            <a:r>
              <a:rPr lang="pt-PT" sz="1100" dirty="0">
                <a:latin typeface="Arial Rounded MT Bold" panose="020F0704030504030204" pitchFamily="34" charset="0"/>
              </a:rPr>
              <a:t> </a:t>
            </a:r>
            <a:r>
              <a:rPr lang="pt-PT" sz="1100" dirty="0" smtClean="0">
                <a:latin typeface="Arial Rounded MT Bold" panose="020F0704030504030204" pitchFamily="34" charset="0"/>
              </a:rPr>
              <a:t>         </a:t>
            </a:r>
          </a:p>
          <a:p>
            <a:endParaRPr lang="pt-PT" sz="1100" dirty="0">
              <a:latin typeface="Arial Rounded MT Bold" panose="020F0704030504030204" pitchFamily="34" charset="0"/>
            </a:endParaRPr>
          </a:p>
          <a:p>
            <a:endParaRPr lang="pt-PT" sz="1100" dirty="0" smtClean="0">
              <a:latin typeface="Arial Rounded MT Bold" panose="020F0704030504030204" pitchFamily="34" charset="0"/>
            </a:endParaRPr>
          </a:p>
          <a:p>
            <a:r>
              <a:rPr lang="pt-PT" sz="1100" dirty="0">
                <a:latin typeface="Arial Rounded MT Bold" panose="020F0704030504030204" pitchFamily="34" charset="0"/>
              </a:rPr>
              <a:t> </a:t>
            </a:r>
            <a:r>
              <a:rPr lang="pt-PT" sz="1100" dirty="0" smtClean="0">
                <a:latin typeface="Arial Rounded MT Bold" panose="020F0704030504030204" pitchFamily="34" charset="0"/>
              </a:rPr>
              <a:t>        </a:t>
            </a:r>
          </a:p>
          <a:p>
            <a:r>
              <a:rPr lang="pt-PT" sz="1100" dirty="0">
                <a:latin typeface="Arial Rounded MT Bold" panose="020F0704030504030204" pitchFamily="34" charset="0"/>
              </a:rPr>
              <a:t> </a:t>
            </a:r>
            <a:r>
              <a:rPr lang="pt-PT" sz="1100" dirty="0" smtClean="0">
                <a:latin typeface="Arial Rounded MT Bold" panose="020F0704030504030204" pitchFamily="34" charset="0"/>
              </a:rPr>
              <a:t>             </a:t>
            </a:r>
            <a:endParaRPr lang="pt-PT" sz="1400" dirty="0">
              <a:latin typeface="Matura MT Script Capitals" panose="03020802060602070202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4113" y="3917404"/>
            <a:ext cx="1800200" cy="477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67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doors dir="vert"/>
        <p:sndAc>
          <p:stSnd loop="1">
            <p:snd r:embed="rId2" name="Inst Noel.wav"/>
          </p:stSnd>
        </p:sndAc>
      </p:transition>
    </mc:Choice>
    <mc:Fallback xmlns="">
      <p:transition spd="slow" advClick="0" advTm="8000">
        <p:fade/>
        <p:sndAc>
          <p:stSnd loop="1">
            <p:snd r:embed="rId5" name="Inst Noe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36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91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989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79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34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134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97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18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857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07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97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79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83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4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72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21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21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90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78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55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34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03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7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187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81943"/>
            <a:ext cx="693009" cy="432048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79512" y="1131590"/>
            <a:ext cx="3600400" cy="3801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t-PT" sz="1100" dirty="0" smtClean="0">
              <a:latin typeface="Arial Rounded MT Bold" panose="020F0704030504030204" pitchFamily="34" charset="0"/>
              <a:cs typeface="Arial" panose="020B0604020202020204" pitchFamily="34" charset="0"/>
            </a:endParaRPr>
          </a:p>
          <a:p>
            <a:pPr algn="just"/>
            <a:endParaRPr lang="pt-PT" sz="1100" dirty="0" smtClean="0">
              <a:latin typeface="Arial Rounded MT Bold" panose="020F0704030504030204" pitchFamily="34" charset="0"/>
              <a:cs typeface="Arial" panose="020B0604020202020204" pitchFamily="34" charset="0"/>
            </a:endParaRPr>
          </a:p>
          <a:p>
            <a:pPr algn="just"/>
            <a:r>
              <a:rPr lang="pt-PT" sz="1100" b="1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              </a:t>
            </a:r>
          </a:p>
          <a:p>
            <a:pPr algn="just"/>
            <a:endParaRPr lang="pt-PT" sz="1100" b="1" dirty="0" smtClean="0">
              <a:latin typeface="Arial Rounded MT Bold" panose="020F0704030504030204" pitchFamily="34" charset="0"/>
              <a:cs typeface="Arial" panose="020B0604020202020204" pitchFamily="34" charset="0"/>
            </a:endParaRPr>
          </a:p>
          <a:p>
            <a:pPr algn="just"/>
            <a:endParaRPr lang="pt-PT" sz="1100" b="1" dirty="0">
              <a:latin typeface="Arial Rounded MT Bold" panose="020F0704030504030204" pitchFamily="34" charset="0"/>
              <a:cs typeface="Arial" panose="020B0604020202020204" pitchFamily="34" charset="0"/>
            </a:endParaRPr>
          </a:p>
          <a:p>
            <a:pPr algn="just"/>
            <a:r>
              <a:rPr lang="pt-PT" sz="1100" b="1" dirty="0" smtClean="0">
                <a:latin typeface="Arial Rounded MT Bold" panose="020F0704030504030204" pitchFamily="34" charset="0"/>
                <a:cs typeface="Arial" panose="020B0604020202020204" pitchFamily="34" charset="0"/>
              </a:rPr>
              <a:t>            </a:t>
            </a:r>
          </a:p>
          <a:p>
            <a:pPr algn="just"/>
            <a:endParaRPr lang="pt-PT" sz="1000" dirty="0" smtClean="0">
              <a:latin typeface="Arial Rounded MT Bold" panose="020F0704030504030204" pitchFamily="34" charset="0"/>
              <a:cs typeface="Aharoni" panose="02010803020104030203" pitchFamily="2" charset="-79"/>
            </a:endParaRPr>
          </a:p>
          <a:p>
            <a:pPr algn="just"/>
            <a:r>
              <a:rPr lang="pt-PT" sz="1100" dirty="0" smtClean="0">
                <a:latin typeface="Arial Rounded MT Bold" panose="020F0704030504030204" pitchFamily="34" charset="0"/>
                <a:cs typeface="Aharoni" panose="02010803020104030203" pitchFamily="2" charset="-79"/>
              </a:rPr>
              <a:t>Nesta </a:t>
            </a:r>
            <a:r>
              <a:rPr lang="pt-PT" sz="1100" dirty="0">
                <a:latin typeface="Arial Rounded MT Bold" panose="020F0704030504030204" pitchFamily="34" charset="0"/>
                <a:cs typeface="Aharoni" panose="02010803020104030203" pitchFamily="2" charset="-79"/>
              </a:rPr>
              <a:t>14ª edição, a exposição de presépios conta com a presença de obras realizadas por utentes da AFID Diferença, Associação Nacional de Famílias para a Integração da Pessoa Deficiente, além de peças do espólio pertencente ao Museu de Olaria de Barcelos. </a:t>
            </a:r>
            <a:endParaRPr lang="pt-PT" sz="1100" dirty="0" smtClean="0">
              <a:latin typeface="Arial Rounded MT Bold" panose="020F0704030504030204" pitchFamily="34" charset="0"/>
              <a:cs typeface="Aharoni" panose="02010803020104030203" pitchFamily="2" charset="-79"/>
            </a:endParaRPr>
          </a:p>
          <a:p>
            <a:pPr algn="just"/>
            <a:endParaRPr lang="pt-PT" sz="1100" dirty="0">
              <a:latin typeface="Arial Rounded MT Bold" panose="020F0704030504030204" pitchFamily="34" charset="0"/>
              <a:cs typeface="Aharoni" panose="02010803020104030203" pitchFamily="2" charset="-79"/>
            </a:endParaRPr>
          </a:p>
          <a:p>
            <a:pPr algn="just"/>
            <a:r>
              <a:rPr lang="pt-PT" sz="1100" dirty="0" smtClean="0">
                <a:latin typeface="Arial Rounded MT Bold" panose="020F0704030504030204" pitchFamily="34" charset="0"/>
                <a:cs typeface="Aharoni" panose="02010803020104030203" pitchFamily="2" charset="-79"/>
              </a:rPr>
              <a:t>Peças </a:t>
            </a:r>
            <a:r>
              <a:rPr lang="pt-PT" sz="1100" dirty="0">
                <a:latin typeface="Arial Rounded MT Bold" panose="020F0704030504030204" pitchFamily="34" charset="0"/>
                <a:cs typeface="Aharoni" panose="02010803020104030203" pitchFamily="2" charset="-79"/>
              </a:rPr>
              <a:t>de arte popular de nomes lendários como Rosa Ramalho, Rosa </a:t>
            </a:r>
            <a:r>
              <a:rPr lang="pt-PT" sz="1100" dirty="0" err="1">
                <a:latin typeface="Arial Rounded MT Bold" panose="020F0704030504030204" pitchFamily="34" charset="0"/>
                <a:cs typeface="Aharoni" panose="02010803020104030203" pitchFamily="2" charset="-79"/>
              </a:rPr>
              <a:t>Côta</a:t>
            </a:r>
            <a:r>
              <a:rPr lang="pt-PT" sz="1100" dirty="0">
                <a:latin typeface="Arial Rounded MT Bold" panose="020F0704030504030204" pitchFamily="34" charset="0"/>
                <a:cs typeface="Aharoni" panose="02010803020104030203" pitchFamily="2" charset="-79"/>
              </a:rPr>
              <a:t>, Domingos Lima e Maria Sineta, convivem com obras de escultores, artesãos, pintores e designers de várias gerações e diferentes correntes artísticas. Os mais diversos materiais apresentam uma imensa disparidade de visões artísticas sobre um tema comum, o nascimento de Jesus </a:t>
            </a:r>
            <a:r>
              <a:rPr lang="pt-PT" sz="1100" dirty="0" smtClean="0">
                <a:latin typeface="Arial Rounded MT Bold" panose="020F0704030504030204" pitchFamily="34" charset="0"/>
                <a:cs typeface="Aharoni" panose="02010803020104030203" pitchFamily="2" charset="-79"/>
              </a:rPr>
              <a:t>Cristo.</a:t>
            </a:r>
            <a:endParaRPr lang="pt-PT" sz="1100" dirty="0">
              <a:latin typeface="Arial Rounded MT Bold" panose="020F0704030504030204" pitchFamily="34" charset="0"/>
              <a:cs typeface="Aharoni" panose="02010803020104030203" pitchFamily="2" charset="-79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67544" y="195485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       </a:t>
            </a:r>
            <a:endParaRPr lang="pt-PT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5696" y="4712521"/>
            <a:ext cx="620794" cy="36504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640" y="4384705"/>
            <a:ext cx="476250" cy="357188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572000" y="4563298"/>
            <a:ext cx="201735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200" dirty="0" smtClean="0">
              <a:latin typeface="Arial Rounded MT Bold" panose="020F0704030504030204" pitchFamily="34" charset="0"/>
            </a:endParaRPr>
          </a:p>
          <a:p>
            <a:r>
              <a:rPr lang="pt-PT" sz="1000" dirty="0" smtClean="0">
                <a:latin typeface="Arial Rounded MT Bold" panose="020F0704030504030204" pitchFamily="34" charset="0"/>
              </a:rPr>
              <a:t>      Instrumental Natal</a:t>
            </a:r>
            <a:endParaRPr lang="pt-PT" sz="1000" dirty="0">
              <a:latin typeface="Arial Rounded MT Bold" panose="020F070403050403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67544" y="195485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latin typeface="Arial Rounded MT Bold" panose="020F0704030504030204" pitchFamily="34" charset="0"/>
              </a:rPr>
              <a:t>  Galeria A Arte da Terra</a:t>
            </a:r>
          </a:p>
          <a:p>
            <a:r>
              <a:rPr lang="pt-PT" sz="1600" dirty="0" smtClean="0">
                <a:latin typeface="Arial Rounded MT Bold" panose="020F0704030504030204" pitchFamily="34" charset="0"/>
              </a:rPr>
              <a:t>                Lisboa</a:t>
            </a:r>
            <a:endParaRPr lang="pt-PT" sz="1600" dirty="0">
              <a:latin typeface="Arial Rounded MT Bold" panose="020F0704030504030204" pitchFamily="34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15923">
            <a:off x="7970617" y="162643"/>
            <a:ext cx="1240589" cy="650456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5580679" y="780260"/>
            <a:ext cx="410896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000" dirty="0" smtClean="0">
                <a:latin typeface="Arial Rounded MT Bold" panose="020F0704030504030204" pitchFamily="34" charset="0"/>
              </a:rPr>
              <a:t>  A todos os meus familiares e amigos</a:t>
            </a:r>
          </a:p>
          <a:p>
            <a:r>
              <a:rPr lang="pt-PT" sz="1000" dirty="0" smtClean="0">
                <a:latin typeface="Arial Rounded MT Bold" panose="020F0704030504030204" pitchFamily="34" charset="0"/>
              </a:rPr>
              <a:t>                       </a:t>
            </a:r>
          </a:p>
          <a:p>
            <a:r>
              <a:rPr lang="pt-PT" sz="1000" dirty="0">
                <a:latin typeface="Arial Rounded MT Bold" panose="020F0704030504030204" pitchFamily="34" charset="0"/>
              </a:rPr>
              <a:t> </a:t>
            </a:r>
            <a:r>
              <a:rPr lang="pt-PT" sz="1000" dirty="0" smtClean="0">
                <a:latin typeface="Arial Rounded MT Bold" panose="020F0704030504030204" pitchFamily="34" charset="0"/>
              </a:rPr>
              <a:t>                       Um bom Natal </a:t>
            </a:r>
          </a:p>
          <a:p>
            <a:r>
              <a:rPr lang="pt-PT" sz="1000" dirty="0" smtClean="0">
                <a:latin typeface="Arial Rounded MT Bold" panose="020F0704030504030204" pitchFamily="34" charset="0"/>
              </a:rPr>
              <a:t>                                  &amp;</a:t>
            </a:r>
            <a:endParaRPr lang="pt-PT" sz="1000" dirty="0">
              <a:latin typeface="Arial Rounded MT Bold" panose="020F0704030504030204" pitchFamily="34" charset="0"/>
            </a:endParaRPr>
          </a:p>
          <a:p>
            <a:r>
              <a:rPr lang="pt-PT" sz="1000" dirty="0" smtClean="0">
                <a:latin typeface="Arial Rounded MT Bold" panose="020F0704030504030204" pitchFamily="34" charset="0"/>
              </a:rPr>
              <a:t>                   Um Feliz  Ano Novo!</a:t>
            </a:r>
          </a:p>
          <a:p>
            <a:endParaRPr lang="pt-PT" sz="1000" dirty="0">
              <a:latin typeface="Arial Rounded MT Bold" panose="020F0704030504030204" pitchFamily="34" charset="0"/>
            </a:endParaRPr>
          </a:p>
          <a:p>
            <a:endParaRPr lang="pt-PT" sz="1000" dirty="0" smtClean="0">
              <a:latin typeface="Arial Rounded MT Bold" panose="020F0704030504030204" pitchFamily="34" charset="0"/>
            </a:endParaRPr>
          </a:p>
          <a:p>
            <a:endParaRPr lang="pt-PT" sz="1000" dirty="0">
              <a:latin typeface="Arial Rounded MT Bold" panose="020F0704030504030204" pitchFamily="34" charset="0"/>
            </a:endParaRPr>
          </a:p>
          <a:p>
            <a:endParaRPr lang="pt-PT" sz="1000" dirty="0" smtClean="0">
              <a:latin typeface="Arial Rounded MT Bold" panose="020F0704030504030204" pitchFamily="34" charset="0"/>
            </a:endParaRPr>
          </a:p>
          <a:p>
            <a:r>
              <a:rPr lang="pt-PT" sz="1000" dirty="0" smtClean="0">
                <a:latin typeface="Arial Rounded MT Bold" panose="020F0704030504030204" pitchFamily="34" charset="0"/>
              </a:rPr>
              <a:t>        I </a:t>
            </a:r>
            <a:r>
              <a:rPr lang="pt-PT" sz="1000" dirty="0" err="1" smtClean="0">
                <a:latin typeface="Arial Rounded MT Bold" panose="020F0704030504030204" pitchFamily="34" charset="0"/>
              </a:rPr>
              <a:t>wish</a:t>
            </a:r>
            <a:r>
              <a:rPr lang="pt-PT" sz="1000" dirty="0" smtClean="0">
                <a:latin typeface="Arial Rounded MT Bold" panose="020F0704030504030204" pitchFamily="34" charset="0"/>
              </a:rPr>
              <a:t> to </a:t>
            </a:r>
            <a:r>
              <a:rPr lang="pt-PT" sz="1000" dirty="0" err="1" smtClean="0">
                <a:latin typeface="Arial Rounded MT Bold" panose="020F0704030504030204" pitchFamily="34" charset="0"/>
              </a:rPr>
              <a:t>all</a:t>
            </a:r>
            <a:r>
              <a:rPr lang="pt-PT" sz="1000" dirty="0" smtClean="0">
                <a:latin typeface="Arial Rounded MT Bold" panose="020F0704030504030204" pitchFamily="34" charset="0"/>
              </a:rPr>
              <a:t> </a:t>
            </a:r>
            <a:r>
              <a:rPr lang="pt-PT" sz="1000" dirty="0" err="1" smtClean="0">
                <a:latin typeface="Arial Rounded MT Bold" panose="020F0704030504030204" pitchFamily="34" charset="0"/>
              </a:rPr>
              <a:t>my</a:t>
            </a:r>
            <a:r>
              <a:rPr lang="pt-PT" sz="1000" dirty="0" smtClean="0">
                <a:latin typeface="Arial Rounded MT Bold" panose="020F0704030504030204" pitchFamily="34" charset="0"/>
              </a:rPr>
              <a:t> </a:t>
            </a:r>
            <a:r>
              <a:rPr lang="pt-PT" sz="1000" dirty="0" err="1" smtClean="0">
                <a:latin typeface="Arial Rounded MT Bold" panose="020F0704030504030204" pitchFamily="34" charset="0"/>
              </a:rPr>
              <a:t>friends</a:t>
            </a:r>
            <a:r>
              <a:rPr lang="pt-PT" sz="1000" dirty="0" smtClean="0">
                <a:latin typeface="Arial Rounded MT Bold" panose="020F0704030504030204" pitchFamily="34" charset="0"/>
              </a:rPr>
              <a:t> &amp; </a:t>
            </a:r>
            <a:r>
              <a:rPr lang="pt-PT" sz="1000" dirty="0" err="1" smtClean="0">
                <a:latin typeface="Arial Rounded MT Bold" panose="020F0704030504030204" pitchFamily="34" charset="0"/>
              </a:rPr>
              <a:t>family</a:t>
            </a:r>
            <a:endParaRPr lang="pt-PT" sz="1000" dirty="0" smtClean="0">
              <a:latin typeface="Arial Rounded MT Bold" panose="020F0704030504030204" pitchFamily="34" charset="0"/>
            </a:endParaRPr>
          </a:p>
          <a:p>
            <a:r>
              <a:rPr lang="pt-PT" sz="1000" dirty="0" smtClean="0">
                <a:latin typeface="Arial Rounded MT Bold" panose="020F0704030504030204" pitchFamily="34" charset="0"/>
              </a:rPr>
              <a:t>                      </a:t>
            </a:r>
          </a:p>
          <a:p>
            <a:r>
              <a:rPr lang="pt-PT" sz="1000" dirty="0">
                <a:latin typeface="Arial Rounded MT Bold" panose="020F0704030504030204" pitchFamily="34" charset="0"/>
              </a:rPr>
              <a:t> </a:t>
            </a:r>
            <a:r>
              <a:rPr lang="pt-PT" sz="1000" dirty="0" smtClean="0">
                <a:latin typeface="Arial Rounded MT Bold" panose="020F0704030504030204" pitchFamily="34" charset="0"/>
              </a:rPr>
              <a:t>                    </a:t>
            </a:r>
            <a:r>
              <a:rPr lang="pt-PT" sz="1000" dirty="0" err="1" smtClean="0">
                <a:latin typeface="Arial Rounded MT Bold" panose="020F0704030504030204" pitchFamily="34" charset="0"/>
              </a:rPr>
              <a:t>Merry</a:t>
            </a:r>
            <a:r>
              <a:rPr lang="pt-PT" sz="1000" dirty="0" smtClean="0">
                <a:latin typeface="Arial Rounded MT Bold" panose="020F0704030504030204" pitchFamily="34" charset="0"/>
              </a:rPr>
              <a:t> Christmas</a:t>
            </a:r>
          </a:p>
          <a:p>
            <a:r>
              <a:rPr lang="pt-PT" sz="1000" dirty="0" smtClean="0">
                <a:latin typeface="Arial Rounded MT Bold" panose="020F0704030504030204" pitchFamily="34" charset="0"/>
              </a:rPr>
              <a:t>                                &amp;</a:t>
            </a:r>
          </a:p>
          <a:p>
            <a:r>
              <a:rPr lang="pt-PT" sz="1000" dirty="0" smtClean="0">
                <a:latin typeface="Arial Rounded MT Bold" panose="020F0704030504030204" pitchFamily="34" charset="0"/>
              </a:rPr>
              <a:t>                     </a:t>
            </a:r>
            <a:r>
              <a:rPr lang="pt-PT" sz="1000" dirty="0" err="1" smtClean="0">
                <a:latin typeface="Arial Rounded MT Bold" panose="020F0704030504030204" pitchFamily="34" charset="0"/>
              </a:rPr>
              <a:t>Happy</a:t>
            </a:r>
            <a:r>
              <a:rPr lang="pt-PT" sz="1000" dirty="0" smtClean="0">
                <a:latin typeface="Arial Rounded MT Bold" panose="020F0704030504030204" pitchFamily="34" charset="0"/>
              </a:rPr>
              <a:t> New </a:t>
            </a:r>
            <a:r>
              <a:rPr lang="pt-PT" sz="1000" dirty="0" err="1" smtClean="0">
                <a:latin typeface="Arial Rounded MT Bold" panose="020F0704030504030204" pitchFamily="34" charset="0"/>
              </a:rPr>
              <a:t>Year</a:t>
            </a:r>
            <a:r>
              <a:rPr lang="pt-PT" sz="1000" dirty="0" smtClean="0">
                <a:latin typeface="Arial Rounded MT Bold" panose="020F0704030504030204" pitchFamily="34" charset="0"/>
              </a:rPr>
              <a:t>!</a:t>
            </a:r>
            <a:endParaRPr lang="pt-PT" sz="1000" dirty="0">
              <a:latin typeface="Arial Rounded MT Bold" panose="020F0704030504030204" pitchFamily="34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358" y="1749755"/>
            <a:ext cx="576064" cy="442129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1" y="3201971"/>
            <a:ext cx="1409142" cy="624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34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164</Words>
  <Application>Microsoft Office PowerPoint</Application>
  <PresentationFormat>Apresentação no Ecrã (16:9)</PresentationFormat>
  <Paragraphs>51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27</vt:i4>
      </vt:variant>
    </vt:vector>
  </HeadingPairs>
  <TitlesOfParts>
    <vt:vector size="2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13</cp:revision>
  <dcterms:created xsi:type="dcterms:W3CDTF">2015-01-06T10:45:41Z</dcterms:created>
  <dcterms:modified xsi:type="dcterms:W3CDTF">2018-12-26T10:38:15Z</dcterms:modified>
</cp:coreProperties>
</file>