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35"/>
  </p:notesMasterIdLst>
  <p:handoutMasterIdLst>
    <p:handoutMasterId r:id="rId36"/>
  </p:handoutMasterIdLst>
  <p:sldIdLst>
    <p:sldId id="320" r:id="rId2"/>
    <p:sldId id="321" r:id="rId3"/>
    <p:sldId id="322" r:id="rId4"/>
    <p:sldId id="323" r:id="rId5"/>
    <p:sldId id="324" r:id="rId6"/>
    <p:sldId id="325" r:id="rId7"/>
    <p:sldId id="326" r:id="rId8"/>
    <p:sldId id="327" r:id="rId9"/>
    <p:sldId id="328" r:id="rId10"/>
    <p:sldId id="329" r:id="rId11"/>
    <p:sldId id="330" r:id="rId12"/>
    <p:sldId id="331" r:id="rId13"/>
    <p:sldId id="332" r:id="rId14"/>
    <p:sldId id="333" r:id="rId15"/>
    <p:sldId id="334" r:id="rId16"/>
    <p:sldId id="335" r:id="rId17"/>
    <p:sldId id="336" r:id="rId18"/>
    <p:sldId id="337" r:id="rId19"/>
    <p:sldId id="338" r:id="rId20"/>
    <p:sldId id="339" r:id="rId21"/>
    <p:sldId id="340" r:id="rId22"/>
    <p:sldId id="341" r:id="rId23"/>
    <p:sldId id="342" r:id="rId24"/>
    <p:sldId id="343" r:id="rId25"/>
    <p:sldId id="344" r:id="rId26"/>
    <p:sldId id="346" r:id="rId27"/>
    <p:sldId id="347" r:id="rId28"/>
    <p:sldId id="348" r:id="rId29"/>
    <p:sldId id="352" r:id="rId30"/>
    <p:sldId id="349" r:id="rId31"/>
    <p:sldId id="350" r:id="rId32"/>
    <p:sldId id="351" r:id="rId33"/>
    <p:sldId id="345" r:id="rId34"/>
  </p:sldIdLst>
  <p:sldSz cx="9144000" cy="6858000" type="screen4x3"/>
  <p:notesSz cx="6858000" cy="9144000"/>
  <p:defaultTextStyle>
    <a:lvl1pPr marL="0" algn="l" rtl="0" latinLnBrk="0">
      <a:defRPr lang="es-ES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lang="es-ES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lang="es-ES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lang="es-ES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lang="es-ES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lang="es-ES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es-ES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es-ES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es-ES" sz="1800" kern="1200">
        <a:solidFill>
          <a:schemeClr val="tx1"/>
        </a:solidFill>
        <a:latin typeface="+mn-lt"/>
        <a:ea typeface="+mn-ea"/>
        <a:cs typeface="+mn-cs"/>
      </a:defRPr>
    </a:lvl9pPr>
    <a:extLst/>
  </p:defaultTextStyle>
  <p:modifyVerifier cryptProviderType="rsaFull" cryptAlgorithmClass="hash" cryptAlgorithmType="typeAny" cryptAlgorithmSid="4" spinCount="100000" saltData="zxZ1lBwjL40dXKmZmpsTsw==" hashData="2NlRXbl0ex/XPMNnvQWWKE9E1f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CC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8024" autoAdjust="0"/>
  </p:normalViewPr>
  <p:slideViewPr>
    <p:cSldViewPr>
      <p:cViewPr varScale="1">
        <p:scale>
          <a:sx n="68" d="100"/>
          <a:sy n="68" d="100"/>
        </p:scale>
        <p:origin x="-79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latinLnBrk="0">
              <a:defRPr lang="es-ES" sz="1200"/>
            </a:lvl1pPr>
            <a:extLst/>
          </a:lstStyle>
          <a:p>
            <a:endParaRPr lang="es-ES" dirty="0"/>
          </a:p>
        </p:txBody>
      </p:sp>
      <p:sp>
        <p:nvSpPr>
          <p:cNvPr id="3" name="Rectangle 3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latinLnBrk="0">
              <a:defRPr lang="es-ES" sz="1200"/>
            </a:lvl1pPr>
            <a:extLst/>
          </a:lstStyle>
          <a:p>
            <a:fld id="{68F88C59-319B-4332-9A1D-2A62CFCB00D8}" type="datetimeFigureOut">
              <a:rPr lang="es-ES" smtClean="0"/>
              <a:pPr/>
              <a:t>05/07/2015</a:t>
            </a:fld>
            <a:endParaRPr lang="es-ES" dirty="0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latinLnBrk="0">
              <a:defRPr lang="es-ES" sz="1200"/>
            </a:lvl1pPr>
            <a:extLst/>
          </a:lstStyle>
          <a:p>
            <a:endParaRPr lang="es-ES" dirty="0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latinLnBrk="0">
              <a:defRPr lang="es-ES" sz="1200"/>
            </a:lvl1pPr>
            <a:extLst/>
          </a:lstStyle>
          <a:p>
            <a:fld id="{B16A41B8-7DC3-4DB6-84E4-E105629EAA36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5190776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latinLnBrk="0">
              <a:defRPr lang="es-ES" sz="1200"/>
            </a:lvl1pPr>
            <a:extLst/>
          </a:lstStyle>
          <a:p>
            <a:endParaRPr lang="es-ES"/>
          </a:p>
        </p:txBody>
      </p:sp>
      <p:sp>
        <p:nvSpPr>
          <p:cNvPr id="3" name="Rectangle 3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latinLnBrk="0">
              <a:defRPr lang="es-ES" sz="1200"/>
            </a:lvl1pPr>
            <a:extLst/>
          </a:lstStyle>
          <a:p>
            <a:fld id="{968B300D-05F0-4B43-940D-46DED5A791AD}" type="datetimeFigureOut">
              <a:pPr/>
              <a:t>05/07/2015</a:t>
            </a:fld>
            <a:endParaRPr lang="es-ES"/>
          </a:p>
        </p:txBody>
      </p:sp>
      <p:sp>
        <p:nvSpPr>
          <p:cNvPr id="4" name="Rectangle 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>
            <a:extLst/>
          </a:lstStyle>
          <a:p>
            <a:endParaRPr lang="es-ES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>
            <a:extLst/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Rectangle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latinLnBrk="0">
              <a:defRPr lang="es-ES" sz="1200"/>
            </a:lvl1pPr>
            <a:extLst/>
          </a:lstStyle>
          <a:p>
            <a:endParaRPr lang="es-ES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latinLnBrk="0">
              <a:defRPr lang="es-ES" sz="1200"/>
            </a:lvl1pPr>
            <a:extLst/>
          </a:lstStyle>
          <a:p>
            <a:fld id="{9B26CD33-4337-4529-948A-94F6960B2374}" type="slidenum"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731369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rtl="0" latinLnBrk="0">
      <a:defRPr lang="es-ES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lang="es-ES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lang="es-ES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lang="es-ES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lang="es-ES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lang="es-ES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es-ES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es-ES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es-ES"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tada del álbu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7"/>
          <p:cNvSpPr>
            <a:spLocks noGrp="1"/>
          </p:cNvSpPr>
          <p:nvPr>
            <p:ph type="title" hasCustomPrompt="1"/>
          </p:nvPr>
        </p:nvSpPr>
        <p:spPr>
          <a:xfrm>
            <a:off x="228601" y="3962400"/>
            <a:ext cx="8298485" cy="1066800"/>
          </a:xfrm>
        </p:spPr>
        <p:txBody>
          <a:bodyPr bIns="0"/>
          <a:lstStyle>
            <a:lvl1pPr algn="r" eaLnBrk="1" latinLnBrk="0" hangingPunct="1">
              <a:defRPr kumimoji="0" lang="es-ES"/>
            </a:lvl1pPr>
            <a:extLst/>
          </a:lstStyle>
          <a:p>
            <a:r>
              <a:rPr kumimoji="0" lang="es-ES"/>
              <a:t>Haga clic para agregar el título del álbum de fotografías</a:t>
            </a:r>
          </a:p>
        </p:txBody>
      </p:sp>
      <p:sp>
        <p:nvSpPr>
          <p:cNvPr id="30" name="Rectangle 7"/>
          <p:cNvSpPr>
            <a:spLocks/>
          </p:cNvSpPr>
          <p:nvPr/>
        </p:nvSpPr>
        <p:spPr>
          <a:xfrm>
            <a:off x="453736" y="5181600"/>
            <a:ext cx="8229600" cy="11430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extLst/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lang="es-ES"/>
            </a:pPr>
            <a:endParaRPr kumimoji="0" lang="es-ES" sz="3200" b="0" i="1" u="none" strike="noStrike" kern="0" cap="none" spc="0" normalizeH="0" baseline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Rectangle 7"/>
          <p:cNvSpPr>
            <a:spLocks noGrp="1"/>
          </p:cNvSpPr>
          <p:nvPr>
            <p:ph type="body" sz="quarter" idx="10" hasCustomPrompt="1"/>
          </p:nvPr>
        </p:nvSpPr>
        <p:spPr>
          <a:xfrm>
            <a:off x="2133600" y="5133975"/>
            <a:ext cx="6386946" cy="1219200"/>
          </a:xfrm>
        </p:spPr>
        <p:txBody>
          <a:bodyPr vert="horz" tIns="0" anchor="t" anchorCtr="0">
            <a:noAutofit/>
          </a:bodyPr>
          <a:lstStyle>
            <a:lvl1pPr marL="0" marR="0" indent="0" algn="r" rtl="0" eaLnBrk="1" latinLnBrk="0" hangingPunct="1">
              <a:spcBef>
                <a:spcPct val="20000"/>
              </a:spcBef>
              <a:buFontTx/>
              <a:buNone/>
              <a:defRPr kumimoji="0" lang="es-ES" sz="1800" i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es-ES"/>
              <a:t>Haga clic para agregar la fecha y otros detalles</a:t>
            </a:r>
          </a:p>
        </p:txBody>
      </p:sp>
      <p:sp>
        <p:nvSpPr>
          <p:cNvPr id="27" name="Rectangle 6"/>
          <p:cNvSpPr>
            <a:spLocks noGrp="1"/>
          </p:cNvSpPr>
          <p:nvPr>
            <p:ph type="pic" sz="quarter" idx="11"/>
          </p:nvPr>
        </p:nvSpPr>
        <p:spPr>
          <a:xfrm>
            <a:off x="6096000" y="1600200"/>
            <a:ext cx="2286000" cy="2286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/>
          <a:lstStyle>
            <a:extLst/>
          </a:lstStyle>
          <a:p>
            <a:pPr algn="ctr" eaLnBrk="1" latinLnBrk="0" hangingPunct="1"/>
            <a:r>
              <a:rPr lang="es-ES" smtClean="0"/>
              <a:t>Haga clic en el icono para agregar una imagen</a:t>
            </a:r>
            <a:endParaRPr/>
          </a:p>
        </p:txBody>
      </p:sp>
      <p:sp>
        <p:nvSpPr>
          <p:cNvPr id="6" name="Rectangle 5"/>
          <p:cNvSpPr/>
          <p:nvPr userDrawn="1"/>
        </p:nvSpPr>
        <p:spPr>
          <a:xfrm>
            <a:off x="176844" y="186904"/>
            <a:ext cx="8763000" cy="6213896"/>
          </a:xfrm>
          <a:prstGeom prst="rect">
            <a:avLst/>
          </a:prstGeom>
          <a:noFill/>
          <a:ln w="9525" cap="rnd" cmpd="sng" algn="ctr">
            <a:solidFill>
              <a:schemeClr val="bg1">
                <a:tint val="85000"/>
              </a:schemeClr>
            </a:solidFill>
            <a:prstDash val="dash"/>
          </a:ln>
          <a:effectLst>
            <a:outerShdw blurRad="25400" dist="12700" dir="5400000" algn="tl" rotWithShape="0">
              <a:schemeClr val="bg1">
                <a:alpha val="60000"/>
              </a:scheme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kumimoji="0" lang="es-ES"/>
          </a:p>
        </p:txBody>
      </p:sp>
      <p:sp>
        <p:nvSpPr>
          <p:cNvPr id="11" name="Rectangle 10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es-ES" sz="1200">
                <a:solidFill>
                  <a:schemeClr val="tx2"/>
                </a:solidFill>
              </a:rPr>
              <a:pPr/>
              <a:t>05/07/2015</a:t>
            </a:fld>
            <a:endParaRPr kumimoji="0" lang="es-ES"/>
          </a:p>
        </p:txBody>
      </p:sp>
      <p:sp>
        <p:nvSpPr>
          <p:cNvPr id="12" name="Rectangle 11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es-ES" sz="1200">
                <a:solidFill>
                  <a:schemeClr val="tx2"/>
                </a:solidFill>
              </a:rPr>
              <a:pPr algn="r"/>
              <a:t>‹Nº›</a:t>
            </a:fld>
            <a:endParaRPr kumimoji="0" lang="es-ES"/>
          </a:p>
        </p:txBody>
      </p:sp>
      <p:sp>
        <p:nvSpPr>
          <p:cNvPr id="13" name="Rectangle 12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extLst/>
          </a:lstStyle>
          <a:p>
            <a:endParaRPr kumimoji="0" lang="es-ES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Horizontal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9"/>
          <p:cNvSpPr>
            <a:spLocks noGrp="1" noChangeAspect="1"/>
          </p:cNvSpPr>
          <p:nvPr>
            <p:ph type="pic" sz="quarter" idx="10"/>
          </p:nvPr>
        </p:nvSpPr>
        <p:spPr>
          <a:xfrm>
            <a:off x="914400" y="294590"/>
            <a:ext cx="7467600" cy="56007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es-ES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es-ES" smtClean="0"/>
              <a:t>Haga clic en el icono para agregar una imagen</a:t>
            </a:r>
            <a:endParaRPr/>
          </a:p>
        </p:txBody>
      </p:sp>
      <p:sp>
        <p:nvSpPr>
          <p:cNvPr id="7" name="Rectangle 5"/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6019800"/>
            <a:ext cx="7467600" cy="381000"/>
          </a:xfrm>
        </p:spPr>
        <p:txBody>
          <a:bodyPr rIns="9144"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es-ES" sz="1800" i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es-ES"/>
              <a:t>Haga clic para agregar el título</a:t>
            </a:r>
          </a:p>
        </p:txBody>
      </p:sp>
      <p:sp>
        <p:nvSpPr>
          <p:cNvPr id="4" name="Rectangle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es-ES" sz="1200">
                <a:solidFill>
                  <a:schemeClr val="tx2"/>
                </a:solidFill>
              </a:rPr>
              <a:pPr/>
              <a:t>05/07/2015</a:t>
            </a:fld>
            <a:endParaRPr kumimoji="0" lang="es-ES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es-ES" sz="1200">
                <a:solidFill>
                  <a:schemeClr val="tx2"/>
                </a:solidFill>
              </a:rPr>
              <a:pPr algn="r"/>
              <a:t>‹Nº›</a:t>
            </a:fld>
            <a:endParaRPr kumimoji="0" lang="es-ES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extLst/>
          </a:lstStyle>
          <a:p>
            <a:endParaRPr kumimoji="0" lang="es-ES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 preserve="1">
  <p:cSld name="Vertical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8"/>
          <p:cNvSpPr>
            <a:spLocks noGrp="1"/>
          </p:cNvSpPr>
          <p:nvPr>
            <p:ph type="pic" sz="quarter" idx="10"/>
          </p:nvPr>
        </p:nvSpPr>
        <p:spPr>
          <a:xfrm>
            <a:off x="419375" y="233241"/>
            <a:ext cx="4640305" cy="61722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es-ES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es-ES" smtClean="0"/>
              <a:t>Haga clic en el icono para agregar una imagen</a:t>
            </a:r>
            <a:endParaRPr/>
          </a:p>
        </p:txBody>
      </p:sp>
      <p:sp>
        <p:nvSpPr>
          <p:cNvPr id="13" name="Rectangle 6"/>
          <p:cNvSpPr>
            <a:spLocks noGrp="1"/>
          </p:cNvSpPr>
          <p:nvPr>
            <p:ph type="body" sz="quarter" idx="11" hasCustomPrompt="1"/>
          </p:nvPr>
        </p:nvSpPr>
        <p:spPr>
          <a:xfrm>
            <a:off x="5257800" y="3048000"/>
            <a:ext cx="3505200" cy="3352800"/>
          </a:xfrm>
        </p:spPr>
        <p:txBody>
          <a:bodyPr tIns="91440" bIns="91440" anchor="b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es-ES" sz="1800" i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es-ES"/>
              <a:t>Haga clic para agregar el título</a:t>
            </a:r>
          </a:p>
        </p:txBody>
      </p:sp>
      <p:sp>
        <p:nvSpPr>
          <p:cNvPr id="4" name="Rectangle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es-ES" sz="1200">
                <a:solidFill>
                  <a:schemeClr val="tx2"/>
                </a:solidFill>
              </a:rPr>
              <a:pPr/>
              <a:t>05/07/2015</a:t>
            </a:fld>
            <a:endParaRPr kumimoji="0" lang="es-ES"/>
          </a:p>
        </p:txBody>
      </p:sp>
      <p:sp>
        <p:nvSpPr>
          <p:cNvPr id="5" name="Rectangle 4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es-ES" sz="1200">
                <a:solidFill>
                  <a:schemeClr val="tx2"/>
                </a:solidFill>
              </a:rPr>
              <a:pPr algn="r"/>
              <a:t>‹Nº›</a:t>
            </a:fld>
            <a:endParaRPr kumimoji="0" lang="es-ES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extLst/>
          </a:lstStyle>
          <a:p>
            <a:endParaRPr kumimoji="0" lang="es-ES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Horizontal (pantalla completa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6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0" y="0"/>
            <a:ext cx="9144000" cy="6858000"/>
          </a:xfrm>
          <a:noFill/>
          <a:ln w="25400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es-ES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>
              <a:buFontTx/>
              <a:buNone/>
            </a:pPr>
            <a:r>
              <a:rPr kumimoji="0" lang="es-ES" i="0"/>
              <a:t>Haga clic en el icono</a:t>
            </a:r>
            <a:r>
              <a:rPr kumimoji="0" lang="es-ES" i="0" baseline="0"/>
              <a:t> para agregar </a:t>
            </a:r>
            <a:r>
              <a:rPr kumimoji="0" lang="es-ES" i="0"/>
              <a:t>una imagen a página completa</a:t>
            </a:r>
            <a:endParaRPr kumimoji="0" lang="es-ES" i="0" baseline="0"/>
          </a:p>
          <a:p>
            <a:pPr marL="0" marR="0" indent="0" algn="ctr">
              <a:buFontTx/>
              <a:buNone/>
            </a:pPr>
            <a:endParaRPr kumimoji="0" lang="es-ES" i="0"/>
          </a:p>
          <a:p>
            <a:pPr algn="ctr">
              <a:buFontTx/>
              <a:buNone/>
            </a:pPr>
            <a:endParaRPr kumimoji="0" lang="es-ES" i="0"/>
          </a:p>
          <a:p>
            <a:pPr algn="ctr">
              <a:buFontTx/>
              <a:buNone/>
            </a:pPr>
            <a:endParaRPr kumimoji="0" lang="es-ES" i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ción del álbu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2"/>
          <p:cNvSpPr>
            <a:spLocks noGrp="1"/>
          </p:cNvSpPr>
          <p:nvPr>
            <p:ph type="title" hasCustomPrompt="1"/>
          </p:nvPr>
        </p:nvSpPr>
        <p:spPr>
          <a:xfrm>
            <a:off x="752670" y="4572000"/>
            <a:ext cx="7781730" cy="990600"/>
          </a:xfrm>
        </p:spPr>
        <p:txBody>
          <a:bodyPr vert="horz" bIns="0" anchor="b" anchorCtr="0"/>
          <a:lstStyle>
            <a:lvl1pPr eaLnBrk="1" latinLnBrk="0" hangingPunct="1">
              <a:defRPr kumimoji="0" lang="es-ES" baseline="0"/>
            </a:lvl1pPr>
            <a:extLst/>
          </a:lstStyle>
          <a:p>
            <a:r>
              <a:rPr kumimoji="0" lang="es-ES"/>
              <a:t>Haga clic para agregar el título de la sección</a:t>
            </a:r>
          </a:p>
        </p:txBody>
      </p:sp>
      <p:sp>
        <p:nvSpPr>
          <p:cNvPr id="27" name="Rectangle 11"/>
          <p:cNvSpPr>
            <a:spLocks noGrp="1"/>
          </p:cNvSpPr>
          <p:nvPr>
            <p:ph type="body" sz="quarter" idx="14" hasCustomPrompt="1"/>
          </p:nvPr>
        </p:nvSpPr>
        <p:spPr>
          <a:xfrm>
            <a:off x="752670" y="5600700"/>
            <a:ext cx="7772400" cy="838200"/>
          </a:xfrm>
        </p:spPr>
        <p:txBody>
          <a:bodyPr vert="horz" tIns="0"/>
          <a:lstStyle>
            <a:lvl1pPr eaLnBrk="1" latinLnBrk="0" hangingPunct="1">
              <a:buFontTx/>
              <a:buNone/>
              <a:defRPr kumimoji="0" lang="es-ES" sz="1800"/>
            </a:lvl1pPr>
            <a:extLst/>
          </a:lstStyle>
          <a:p>
            <a:pPr lvl="0"/>
            <a:r>
              <a:rPr kumimoji="0" lang="es-ES"/>
              <a:t>Haga clic para agregar subtítulo</a:t>
            </a:r>
          </a:p>
        </p:txBody>
      </p:sp>
      <p:sp>
        <p:nvSpPr>
          <p:cNvPr id="7" name="Rectangle 6"/>
          <p:cNvSpPr>
            <a:spLocks noGrp="1"/>
          </p:cNvSpPr>
          <p:nvPr>
            <p:ph type="pic" sz="quarter" idx="11"/>
          </p:nvPr>
        </p:nvSpPr>
        <p:spPr>
          <a:xfrm>
            <a:off x="786338" y="2140695"/>
            <a:ext cx="2286000" cy="2286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/>
          <a:lstStyle>
            <a:extLst/>
          </a:lstStyle>
          <a:p>
            <a:pPr algn="ctr" eaLnBrk="1" latinLnBrk="0" hangingPunct="1"/>
            <a:r>
              <a:rPr lang="es-ES" smtClean="0"/>
              <a:t>Haga clic en el icono para agregar una imagen</a:t>
            </a:r>
            <a:endParaRPr/>
          </a:p>
        </p:txBody>
      </p:sp>
      <p:sp>
        <p:nvSpPr>
          <p:cNvPr id="18" name="Rectangle 6"/>
          <p:cNvSpPr>
            <a:spLocks noGrp="1"/>
          </p:cNvSpPr>
          <p:nvPr>
            <p:ph type="pic" sz="quarter" idx="15"/>
          </p:nvPr>
        </p:nvSpPr>
        <p:spPr>
          <a:xfrm>
            <a:off x="3474604" y="2140695"/>
            <a:ext cx="2286000" cy="2286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/>
          <a:lstStyle>
            <a:extLst/>
          </a:lstStyle>
          <a:p>
            <a:pPr algn="ctr" eaLnBrk="1" latinLnBrk="0" hangingPunct="1"/>
            <a:r>
              <a:rPr lang="es-ES" smtClean="0"/>
              <a:t>Haga clic en el icono para agregar una imagen</a:t>
            </a:r>
            <a:endParaRPr/>
          </a:p>
        </p:txBody>
      </p:sp>
      <p:sp>
        <p:nvSpPr>
          <p:cNvPr id="2" name="Rectangle 6"/>
          <p:cNvSpPr>
            <a:spLocks noGrp="1"/>
          </p:cNvSpPr>
          <p:nvPr>
            <p:ph type="pic" sz="quarter" idx="16"/>
          </p:nvPr>
        </p:nvSpPr>
        <p:spPr>
          <a:xfrm>
            <a:off x="6162870" y="2140695"/>
            <a:ext cx="2286000" cy="2286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/>
          <a:lstStyle>
            <a:extLst/>
          </a:lstStyle>
          <a:p>
            <a:pPr algn="ctr" eaLnBrk="1" latinLnBrk="0" hangingPunct="1"/>
            <a:r>
              <a:rPr lang="es-ES" smtClean="0"/>
              <a:t>Haga clic en el icono para agregar una imagen</a:t>
            </a:r>
            <a:endParaRPr/>
          </a:p>
        </p:txBody>
      </p:sp>
      <p:sp>
        <p:nvSpPr>
          <p:cNvPr id="8" name="Rectangle 7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es-ES" sz="1200">
                <a:solidFill>
                  <a:schemeClr val="tx2"/>
                </a:solidFill>
              </a:rPr>
              <a:pPr/>
              <a:t>05/07/2015</a:t>
            </a:fld>
            <a:endParaRPr kumimoji="0" lang="es-ES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es-ES" sz="1200">
                <a:solidFill>
                  <a:schemeClr val="tx2"/>
                </a:solidFill>
              </a:rPr>
              <a:pPr algn="r"/>
              <a:t>‹Nº›</a:t>
            </a:fld>
            <a:endParaRPr kumimoji="0" lang="es-ES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extLst/>
          </a:lstStyle>
          <a:p>
            <a:endParaRPr kumimoji="0" lang="es-ES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 preserve="1">
  <p:cSld name="2: en vertical con títul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8"/>
          <p:cNvSpPr>
            <a:spLocks noGrp="1" noChangeAspect="1"/>
          </p:cNvSpPr>
          <p:nvPr>
            <p:ph type="pic" sz="quarter" idx="10"/>
          </p:nvPr>
        </p:nvSpPr>
        <p:spPr>
          <a:xfrm>
            <a:off x="4722047" y="609600"/>
            <a:ext cx="3431353" cy="4575141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es-ES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es-ES" smtClean="0"/>
              <a:t>Haga clic en el icono para agregar una imagen</a:t>
            </a:r>
            <a:endParaRPr/>
          </a:p>
        </p:txBody>
      </p:sp>
      <p:sp>
        <p:nvSpPr>
          <p:cNvPr id="11" name="Rectangle 8"/>
          <p:cNvSpPr>
            <a:spLocks noGrp="1" noChangeAspect="1"/>
          </p:cNvSpPr>
          <p:nvPr>
            <p:ph type="pic" sz="quarter" idx="11"/>
          </p:nvPr>
        </p:nvSpPr>
        <p:spPr>
          <a:xfrm>
            <a:off x="1066800" y="609600"/>
            <a:ext cx="3429000" cy="4572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es-ES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es-ES" smtClean="0"/>
              <a:t>Haga clic en el icono para agregar una imagen</a:t>
            </a:r>
            <a:endParaRPr/>
          </a:p>
        </p:txBody>
      </p:sp>
      <p:sp>
        <p:nvSpPr>
          <p:cNvPr id="3" name="Rectangle 7"/>
          <p:cNvSpPr>
            <a:spLocks noGrp="1"/>
          </p:cNvSpPr>
          <p:nvPr>
            <p:ph type="body" sz="quarter" idx="14" hasCustomPrompt="1"/>
          </p:nvPr>
        </p:nvSpPr>
        <p:spPr>
          <a:xfrm>
            <a:off x="1066800" y="5334000"/>
            <a:ext cx="3429000" cy="1066800"/>
          </a:xfrm>
        </p:spPr>
        <p:txBody>
          <a:bodyPr lIns="91440" rIns="9144"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es-ES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es-ES"/>
              <a:t>Haga clic para agregar el título</a:t>
            </a:r>
          </a:p>
        </p:txBody>
      </p:sp>
      <p:sp>
        <p:nvSpPr>
          <p:cNvPr id="19" name="Rectangle 7"/>
          <p:cNvSpPr>
            <a:spLocks noGrp="1"/>
          </p:cNvSpPr>
          <p:nvPr>
            <p:ph type="body" sz="quarter" idx="15" hasCustomPrompt="1"/>
          </p:nvPr>
        </p:nvSpPr>
        <p:spPr>
          <a:xfrm>
            <a:off x="4724400" y="5334000"/>
            <a:ext cx="3429000" cy="1066800"/>
          </a:xfrm>
        </p:spPr>
        <p:txBody>
          <a:bodyPr lIns="91440" rIns="9144"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es-ES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es-ES"/>
              <a:t>Haga clic para agregar el título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es-ES" sz="1200">
                <a:solidFill>
                  <a:schemeClr val="tx2"/>
                </a:solidFill>
              </a:rPr>
              <a:pPr/>
              <a:t>05/07/2015</a:t>
            </a:fld>
            <a:endParaRPr kumimoji="0" lang="es-ES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es-ES" sz="1200">
                <a:solidFill>
                  <a:schemeClr val="tx2"/>
                </a:solidFill>
              </a:rPr>
              <a:pPr algn="r"/>
              <a:t>‹Nº›</a:t>
            </a:fld>
            <a:endParaRPr kumimoji="0" lang="es-ES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kumimoji="0" lang="es-ES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: en horizontal con títul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7"/>
          <p:cNvSpPr>
            <a:spLocks noGrp="1" noChangeAspect="1"/>
          </p:cNvSpPr>
          <p:nvPr>
            <p:ph type="pic" sz="quarter" idx="13"/>
          </p:nvPr>
        </p:nvSpPr>
        <p:spPr>
          <a:xfrm>
            <a:off x="4648200" y="1676400"/>
            <a:ext cx="4038600" cy="302895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es-ES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es-ES" smtClean="0"/>
              <a:t>Haga clic en el icono para agregar una imagen</a:t>
            </a:r>
            <a:endParaRPr/>
          </a:p>
        </p:txBody>
      </p:sp>
      <p:sp>
        <p:nvSpPr>
          <p:cNvPr id="25" name="Rectangle 7"/>
          <p:cNvSpPr>
            <a:spLocks noGrp="1" noChangeAspect="1"/>
          </p:cNvSpPr>
          <p:nvPr>
            <p:ph type="pic" sz="quarter" idx="14"/>
          </p:nvPr>
        </p:nvSpPr>
        <p:spPr>
          <a:xfrm>
            <a:off x="457200" y="1676400"/>
            <a:ext cx="4038600" cy="302895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es-ES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es-ES" smtClean="0"/>
              <a:t>Haga clic en el icono para agregar una imagen</a:t>
            </a:r>
            <a:endParaRPr/>
          </a:p>
        </p:txBody>
      </p:sp>
      <p:sp>
        <p:nvSpPr>
          <p:cNvPr id="8" name="Rectangle 7"/>
          <p:cNvSpPr>
            <a:spLocks noGrp="1"/>
          </p:cNvSpPr>
          <p:nvPr>
            <p:ph type="body" sz="quarter" idx="16" hasCustomPrompt="1"/>
          </p:nvPr>
        </p:nvSpPr>
        <p:spPr>
          <a:xfrm>
            <a:off x="457200" y="4857750"/>
            <a:ext cx="4038600" cy="1238250"/>
          </a:xfrm>
        </p:spPr>
        <p:txBody>
          <a:bodyPr rIns="9144"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es-ES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es-ES"/>
              <a:t>Haga clic para agregar el título</a:t>
            </a:r>
          </a:p>
        </p:txBody>
      </p:sp>
      <p:sp>
        <p:nvSpPr>
          <p:cNvPr id="19" name="Rectangle 7"/>
          <p:cNvSpPr>
            <a:spLocks noGrp="1"/>
          </p:cNvSpPr>
          <p:nvPr>
            <p:ph type="body" sz="quarter" idx="17" hasCustomPrompt="1"/>
          </p:nvPr>
        </p:nvSpPr>
        <p:spPr>
          <a:xfrm>
            <a:off x="4648200" y="4857750"/>
            <a:ext cx="4038600" cy="1238250"/>
          </a:xfrm>
        </p:spPr>
        <p:txBody>
          <a:bodyPr rIns="9144"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es-ES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es-ES"/>
              <a:t>Haga clic para agregar el título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es-ES" sz="1200">
                <a:solidFill>
                  <a:schemeClr val="tx2"/>
                </a:solidFill>
              </a:rPr>
              <a:pPr/>
              <a:t>05/07/2015</a:t>
            </a:fld>
            <a:endParaRPr kumimoji="0" lang="es-ES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es-ES" sz="1200">
                <a:solidFill>
                  <a:schemeClr val="tx2"/>
                </a:solidFill>
              </a:rPr>
              <a:pPr algn="r"/>
              <a:t>‹Nº›</a:t>
            </a:fld>
            <a:endParaRPr kumimoji="0" lang="es-ES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20"/>
          </p:nvPr>
        </p:nvSpPr>
        <p:spPr/>
        <p:txBody>
          <a:bodyPr/>
          <a:lstStyle>
            <a:extLst/>
          </a:lstStyle>
          <a:p>
            <a:endParaRPr kumimoji="0" lang="es-E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: mixt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spect="1"/>
          </p:cNvSpPr>
          <p:nvPr>
            <p:ph type="pic" sz="quarter" idx="11"/>
          </p:nvPr>
        </p:nvSpPr>
        <p:spPr>
          <a:xfrm>
            <a:off x="5141976" y="381000"/>
            <a:ext cx="3773424" cy="2830068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es-ES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es-ES" smtClean="0"/>
              <a:t>Haga clic en el icono para agregar una imagen</a:t>
            </a:r>
            <a:endParaRPr/>
          </a:p>
        </p:txBody>
      </p:sp>
      <p:sp>
        <p:nvSpPr>
          <p:cNvPr id="22" name="Rectangle 7"/>
          <p:cNvSpPr>
            <a:spLocks noGrp="1" noChangeAspect="1"/>
          </p:cNvSpPr>
          <p:nvPr>
            <p:ph type="pic" sz="quarter" idx="12"/>
          </p:nvPr>
        </p:nvSpPr>
        <p:spPr>
          <a:xfrm>
            <a:off x="454152" y="381000"/>
            <a:ext cx="4462272" cy="5949696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es-ES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es-ES" smtClean="0"/>
              <a:t>Haga clic en el icono para agregar una imagen</a:t>
            </a:r>
            <a:endParaRPr/>
          </a:p>
        </p:txBody>
      </p:sp>
      <p:sp>
        <p:nvSpPr>
          <p:cNvPr id="11" name="Rectangle 7"/>
          <p:cNvSpPr>
            <a:spLocks noGrp="1"/>
          </p:cNvSpPr>
          <p:nvPr>
            <p:ph type="body" sz="quarter" idx="13" hasCustomPrompt="1"/>
          </p:nvPr>
        </p:nvSpPr>
        <p:spPr>
          <a:xfrm>
            <a:off x="5141976" y="3352800"/>
            <a:ext cx="3773425" cy="2971800"/>
          </a:xfrm>
        </p:spPr>
        <p:txBody>
          <a:bodyPr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es-ES" sz="1800" i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es-ES"/>
              <a:t>Haga clic para agregar el título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es-ES" sz="1200">
                <a:solidFill>
                  <a:schemeClr val="tx2"/>
                </a:solidFill>
              </a:rPr>
              <a:pPr/>
              <a:t>05/07/2015</a:t>
            </a:fld>
            <a:endParaRPr kumimoji="0" lang="es-ES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es-ES" sz="1200">
                <a:solidFill>
                  <a:schemeClr val="tx2"/>
                </a:solidFill>
              </a:rPr>
              <a:pPr algn="r"/>
              <a:t>‹Nº›</a:t>
            </a:fld>
            <a:endParaRPr kumimoji="0" lang="es-ES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extLst/>
          </a:lstStyle>
          <a:p>
            <a:endParaRPr kumimoji="0" lang="es-E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: en vertical con títul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spect="1"/>
          </p:cNvSpPr>
          <p:nvPr>
            <p:ph type="pic" sz="quarter" idx="10"/>
          </p:nvPr>
        </p:nvSpPr>
        <p:spPr>
          <a:xfrm>
            <a:off x="228600" y="1066800"/>
            <a:ext cx="2743200" cy="36576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es-ES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es-ES" smtClean="0"/>
              <a:t>Haga clic en el icono para agregar una imagen</a:t>
            </a:r>
            <a:endParaRPr/>
          </a:p>
        </p:txBody>
      </p:sp>
      <p:sp>
        <p:nvSpPr>
          <p:cNvPr id="4" name="Rectangle 8"/>
          <p:cNvSpPr>
            <a:spLocks noGrp="1" noChangeAspect="1"/>
          </p:cNvSpPr>
          <p:nvPr>
            <p:ph type="pic" sz="quarter" idx="11"/>
          </p:nvPr>
        </p:nvSpPr>
        <p:spPr>
          <a:xfrm>
            <a:off x="3200400" y="1066800"/>
            <a:ext cx="2743200" cy="36576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es-ES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es-ES" smtClean="0"/>
              <a:t>Haga clic en el icono para agregar una imagen</a:t>
            </a:r>
            <a:endParaRPr/>
          </a:p>
        </p:txBody>
      </p:sp>
      <p:sp>
        <p:nvSpPr>
          <p:cNvPr id="31" name="Rectangle 8"/>
          <p:cNvSpPr>
            <a:spLocks noGrp="1" noChangeAspect="1"/>
          </p:cNvSpPr>
          <p:nvPr>
            <p:ph type="pic" sz="quarter" idx="12"/>
          </p:nvPr>
        </p:nvSpPr>
        <p:spPr>
          <a:xfrm>
            <a:off x="6172200" y="1066800"/>
            <a:ext cx="2743200" cy="36576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es-ES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es-ES" smtClean="0"/>
              <a:t>Haga clic en el icono para agregar una imagen</a:t>
            </a:r>
            <a:endParaRPr/>
          </a:p>
        </p:txBody>
      </p:sp>
      <p:sp>
        <p:nvSpPr>
          <p:cNvPr id="7" name="Rectangle 6"/>
          <p:cNvSpPr>
            <a:spLocks noGrp="1"/>
          </p:cNvSpPr>
          <p:nvPr>
            <p:ph type="body" sz="quarter" idx="13" hasCustomPrompt="1"/>
          </p:nvPr>
        </p:nvSpPr>
        <p:spPr>
          <a:xfrm>
            <a:off x="228600" y="4876800"/>
            <a:ext cx="2743200" cy="1447800"/>
          </a:xfrm>
        </p:spPr>
        <p:txBody>
          <a:bodyPr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es-ES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es-ES"/>
              <a:t>Haga clic para agregar el título</a:t>
            </a:r>
          </a:p>
        </p:txBody>
      </p:sp>
      <p:sp>
        <p:nvSpPr>
          <p:cNvPr id="6" name="Rectangle 6"/>
          <p:cNvSpPr>
            <a:spLocks noGrp="1"/>
          </p:cNvSpPr>
          <p:nvPr>
            <p:ph type="body" sz="quarter" idx="14" hasCustomPrompt="1"/>
          </p:nvPr>
        </p:nvSpPr>
        <p:spPr>
          <a:xfrm>
            <a:off x="3200400" y="4876800"/>
            <a:ext cx="2743200" cy="1447800"/>
          </a:xfrm>
        </p:spPr>
        <p:txBody>
          <a:bodyPr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es-ES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es-ES"/>
              <a:t>Haga clic para agregar el título</a:t>
            </a:r>
          </a:p>
        </p:txBody>
      </p:sp>
      <p:sp>
        <p:nvSpPr>
          <p:cNvPr id="14" name="Rectangle 6"/>
          <p:cNvSpPr>
            <a:spLocks noGrp="1"/>
          </p:cNvSpPr>
          <p:nvPr>
            <p:ph type="body" sz="quarter" idx="15" hasCustomPrompt="1"/>
          </p:nvPr>
        </p:nvSpPr>
        <p:spPr>
          <a:xfrm>
            <a:off x="6172200" y="4876800"/>
            <a:ext cx="2743200" cy="1447800"/>
          </a:xfrm>
        </p:spPr>
        <p:txBody>
          <a:bodyPr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es-ES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es-ES"/>
              <a:t>Haga clic para agregar el título</a:t>
            </a:r>
          </a:p>
        </p:txBody>
      </p:sp>
      <p:sp>
        <p:nvSpPr>
          <p:cNvPr id="8" name="Rectangle 7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es-ES" sz="1200">
                <a:solidFill>
                  <a:schemeClr val="tx2"/>
                </a:solidFill>
              </a:rPr>
              <a:pPr/>
              <a:t>05/07/2015</a:t>
            </a:fld>
            <a:endParaRPr kumimoji="0" lang="es-ES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es-ES" sz="1200">
                <a:solidFill>
                  <a:schemeClr val="tx2"/>
                </a:solidFill>
              </a:rPr>
              <a:pPr algn="r"/>
              <a:t>‹Nº›</a:t>
            </a:fld>
            <a:endParaRPr kumimoji="0" lang="es-ES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kumimoji="0" lang="es-ES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: en horizontal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7"/>
          <p:cNvSpPr>
            <a:spLocks noGrp="1" noChangeAspect="1"/>
          </p:cNvSpPr>
          <p:nvPr>
            <p:ph type="pic" sz="quarter" idx="11"/>
          </p:nvPr>
        </p:nvSpPr>
        <p:spPr>
          <a:xfrm>
            <a:off x="4663440" y="3403823"/>
            <a:ext cx="4023360" cy="301752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es-ES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es-ES" smtClean="0"/>
              <a:t>Haga clic en el icono para agregar una imagen</a:t>
            </a:r>
            <a:endParaRPr/>
          </a:p>
        </p:txBody>
      </p:sp>
      <p:sp>
        <p:nvSpPr>
          <p:cNvPr id="15" name="Rectangle 7"/>
          <p:cNvSpPr>
            <a:spLocks noGrp="1" noChangeAspect="1"/>
          </p:cNvSpPr>
          <p:nvPr>
            <p:ph type="pic" sz="quarter" idx="12"/>
          </p:nvPr>
        </p:nvSpPr>
        <p:spPr>
          <a:xfrm>
            <a:off x="457200" y="3403823"/>
            <a:ext cx="4023360" cy="301752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es-ES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es-ES" smtClean="0"/>
              <a:t>Haga clic en el icono para agregar una imagen</a:t>
            </a:r>
            <a:endParaRPr/>
          </a:p>
        </p:txBody>
      </p:sp>
      <p:sp>
        <p:nvSpPr>
          <p:cNvPr id="26" name="Rectangle 7"/>
          <p:cNvSpPr>
            <a:spLocks noGrp="1" noChangeAspect="1"/>
          </p:cNvSpPr>
          <p:nvPr>
            <p:ph type="pic" sz="quarter" idx="13"/>
          </p:nvPr>
        </p:nvSpPr>
        <p:spPr>
          <a:xfrm>
            <a:off x="4663440" y="228600"/>
            <a:ext cx="4023360" cy="301752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es-ES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es-ES" smtClean="0"/>
              <a:t>Haga clic en el icono para agregar una imagen</a:t>
            </a:r>
            <a:endParaRPr/>
          </a:p>
        </p:txBody>
      </p:sp>
      <p:sp>
        <p:nvSpPr>
          <p:cNvPr id="27" name="Rectangle 11"/>
          <p:cNvSpPr>
            <a:spLocks noGrp="1"/>
          </p:cNvSpPr>
          <p:nvPr>
            <p:ph type="body" sz="quarter" idx="14" hasCustomPrompt="1"/>
          </p:nvPr>
        </p:nvSpPr>
        <p:spPr>
          <a:xfrm>
            <a:off x="457200" y="228600"/>
            <a:ext cx="4023360" cy="3017520"/>
          </a:xfrm>
        </p:spPr>
        <p:txBody>
          <a:bodyPr anchor="b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es-ES" sz="1800" i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es-ES"/>
              <a:t>Haga clic para agregar el título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es-ES" sz="1200">
                <a:solidFill>
                  <a:schemeClr val="tx2"/>
                </a:solidFill>
              </a:rPr>
              <a:pPr/>
              <a:t>05/07/2015</a:t>
            </a:fld>
            <a:endParaRPr kumimoji="0" lang="es-ES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es-ES" sz="1200">
                <a:solidFill>
                  <a:schemeClr val="tx2"/>
                </a:solidFill>
              </a:rPr>
              <a:pPr algn="r"/>
              <a:t>‹Nº›</a:t>
            </a:fld>
            <a:endParaRPr kumimoji="0" lang="es-ES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extLst/>
          </a:lstStyle>
          <a:p>
            <a:endParaRPr kumimoji="0" lang="es-ES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: mi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spect="1"/>
          </p:cNvSpPr>
          <p:nvPr>
            <p:ph type="pic" sz="quarter" idx="11"/>
          </p:nvPr>
        </p:nvSpPr>
        <p:spPr>
          <a:xfrm>
            <a:off x="5067300" y="3436620"/>
            <a:ext cx="3649900" cy="2889504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es-ES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es-ES" smtClean="0"/>
              <a:t>Haga clic en el icono para agregar una imagen</a:t>
            </a:r>
            <a:endParaRPr/>
          </a:p>
        </p:txBody>
      </p:sp>
      <p:sp>
        <p:nvSpPr>
          <p:cNvPr id="29" name="Rectangle 7"/>
          <p:cNvSpPr>
            <a:spLocks noGrp="1" noChangeAspect="1"/>
          </p:cNvSpPr>
          <p:nvPr>
            <p:ph type="pic" sz="quarter" idx="12"/>
          </p:nvPr>
        </p:nvSpPr>
        <p:spPr>
          <a:xfrm>
            <a:off x="426720" y="384048"/>
            <a:ext cx="4457700" cy="59436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es-ES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es-ES" smtClean="0"/>
              <a:t>Haga clic en el icono para agregar una imagen</a:t>
            </a:r>
            <a:endParaRPr/>
          </a:p>
        </p:txBody>
      </p:sp>
      <p:sp>
        <p:nvSpPr>
          <p:cNvPr id="10" name="Rectangle 7"/>
          <p:cNvSpPr>
            <a:spLocks noGrp="1" noChangeAspect="1"/>
          </p:cNvSpPr>
          <p:nvPr>
            <p:ph type="pic" sz="quarter" idx="13"/>
          </p:nvPr>
        </p:nvSpPr>
        <p:spPr>
          <a:xfrm>
            <a:off x="5067300" y="389332"/>
            <a:ext cx="3657600" cy="2887269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es-ES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es-ES" smtClean="0"/>
              <a:t>Haga clic en el icono para agregar una imagen</a:t>
            </a:r>
            <a:endParaRPr/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es-ES" sz="1200">
                <a:solidFill>
                  <a:schemeClr val="tx2"/>
                </a:solidFill>
              </a:rPr>
              <a:pPr/>
              <a:t>05/07/2015</a:t>
            </a:fld>
            <a:endParaRPr kumimoji="0" lang="es-ES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es-ES" sz="1200">
                <a:solidFill>
                  <a:schemeClr val="tx2"/>
                </a:solidFill>
              </a:rPr>
              <a:pPr algn="r"/>
              <a:t>‹Nº›</a:t>
            </a:fld>
            <a:endParaRPr kumimoji="0" lang="es-ES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extLst/>
          </a:lstStyle>
          <a:p>
            <a:endParaRPr kumimoji="0" lang="es-E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4: en vertical con títul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7"/>
          <p:cNvSpPr>
            <a:spLocks noGrp="1"/>
          </p:cNvSpPr>
          <p:nvPr>
            <p:ph type="pic" sz="quarter" idx="14"/>
          </p:nvPr>
        </p:nvSpPr>
        <p:spPr>
          <a:xfrm>
            <a:off x="2229297" y="228600"/>
            <a:ext cx="2285214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es-ES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es-ES" smtClean="0"/>
              <a:t>Haga clic en el icono para agregar una imagen</a:t>
            </a:r>
            <a:endParaRPr/>
          </a:p>
        </p:txBody>
      </p:sp>
      <p:sp>
        <p:nvSpPr>
          <p:cNvPr id="3" name="Rectangle 7"/>
          <p:cNvSpPr>
            <a:spLocks noGrp="1"/>
          </p:cNvSpPr>
          <p:nvPr>
            <p:ph type="pic" sz="quarter" idx="26"/>
          </p:nvPr>
        </p:nvSpPr>
        <p:spPr>
          <a:xfrm>
            <a:off x="2229297" y="3365392"/>
            <a:ext cx="2285214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es-ES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es-ES" smtClean="0"/>
              <a:t>Haga clic en el icono para agregar una imagen</a:t>
            </a:r>
            <a:endParaRPr/>
          </a:p>
        </p:txBody>
      </p:sp>
      <p:sp>
        <p:nvSpPr>
          <p:cNvPr id="10" name="Rectangle 7"/>
          <p:cNvSpPr>
            <a:spLocks noGrp="1" noChangeAspect="1"/>
          </p:cNvSpPr>
          <p:nvPr>
            <p:ph type="pic" sz="quarter" idx="25"/>
          </p:nvPr>
        </p:nvSpPr>
        <p:spPr>
          <a:xfrm>
            <a:off x="4672217" y="228600"/>
            <a:ext cx="2286000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es-ES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es-ES" smtClean="0"/>
              <a:t>Haga clic en el icono para agregar una imagen</a:t>
            </a:r>
            <a:endParaRPr/>
          </a:p>
        </p:txBody>
      </p:sp>
      <p:sp>
        <p:nvSpPr>
          <p:cNvPr id="27" name="Rectangle 7"/>
          <p:cNvSpPr>
            <a:spLocks noGrp="1"/>
          </p:cNvSpPr>
          <p:nvPr>
            <p:ph type="pic" sz="quarter" idx="27"/>
          </p:nvPr>
        </p:nvSpPr>
        <p:spPr>
          <a:xfrm>
            <a:off x="4667697" y="3365392"/>
            <a:ext cx="2285214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es-ES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es-ES" smtClean="0"/>
              <a:t>Haga clic en el icono para agregar una imagen</a:t>
            </a:r>
            <a:endParaRPr/>
          </a:p>
        </p:txBody>
      </p:sp>
      <p:sp>
        <p:nvSpPr>
          <p:cNvPr id="6" name="Rectangle 7"/>
          <p:cNvSpPr>
            <a:spLocks noGrp="1"/>
          </p:cNvSpPr>
          <p:nvPr>
            <p:ph type="body" sz="quarter" idx="16" hasCustomPrompt="1"/>
          </p:nvPr>
        </p:nvSpPr>
        <p:spPr>
          <a:xfrm>
            <a:off x="400497" y="1295400"/>
            <a:ext cx="1676400" cy="1905000"/>
          </a:xfrm>
        </p:spPr>
        <p:txBody>
          <a:bodyPr anchor="b" anchorCtr="0">
            <a:noAutofit/>
          </a:bodyPr>
          <a:lstStyle>
            <a:lvl1pPr marL="0" marR="0" indent="0" algn="r" rtl="0" eaLnBrk="1" latinLnBrk="0" hangingPunct="1">
              <a:spcBef>
                <a:spcPct val="20000"/>
              </a:spcBef>
              <a:buFontTx/>
              <a:buNone/>
              <a:defRPr kumimoji="0" lang="es-ES" sz="16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es-ES"/>
              <a:t>Haga clic para agregar el título</a:t>
            </a:r>
          </a:p>
        </p:txBody>
      </p:sp>
      <p:sp>
        <p:nvSpPr>
          <p:cNvPr id="14" name="Rectangle 7"/>
          <p:cNvSpPr>
            <a:spLocks noGrp="1"/>
          </p:cNvSpPr>
          <p:nvPr>
            <p:ph type="body" sz="quarter" idx="29" hasCustomPrompt="1"/>
          </p:nvPr>
        </p:nvSpPr>
        <p:spPr>
          <a:xfrm>
            <a:off x="7086600" y="1295400"/>
            <a:ext cx="1676400" cy="1905000"/>
          </a:xfrm>
        </p:spPr>
        <p:txBody>
          <a:bodyPr anchor="b" anchorCtr="0"/>
          <a:lstStyle>
            <a:lvl1pPr marL="0" marR="0" indent="0" algn="l" eaLnBrk="1" latinLnBrk="0" hangingPunct="1">
              <a:buFontTx/>
              <a:buNone/>
              <a:defRPr kumimoji="0" lang="es-ES" sz="1600" baseline="0"/>
            </a:lvl1pPr>
            <a:extLst/>
          </a:lstStyle>
          <a:p>
            <a:pPr lvl="0"/>
            <a:r>
              <a:rPr kumimoji="0" lang="es-ES"/>
              <a:t>Haga clic para agregar el título</a:t>
            </a:r>
          </a:p>
        </p:txBody>
      </p:sp>
      <p:sp>
        <p:nvSpPr>
          <p:cNvPr id="4" name="Rectangle 7"/>
          <p:cNvSpPr>
            <a:spLocks noGrp="1"/>
          </p:cNvSpPr>
          <p:nvPr>
            <p:ph type="body" sz="quarter" idx="28" hasCustomPrompt="1"/>
          </p:nvPr>
        </p:nvSpPr>
        <p:spPr>
          <a:xfrm>
            <a:off x="400497" y="3352800"/>
            <a:ext cx="1676400" cy="1905000"/>
          </a:xfrm>
        </p:spPr>
        <p:txBody>
          <a:bodyPr anchor="t" anchorCtr="0"/>
          <a:lstStyle>
            <a:lvl1pPr marL="0" marR="0" indent="0" algn="r" eaLnBrk="1" latinLnBrk="0" hangingPunct="1">
              <a:buFontTx/>
              <a:buNone/>
              <a:defRPr kumimoji="0" lang="es-ES" sz="1600" baseline="0"/>
            </a:lvl1pPr>
            <a:extLst/>
          </a:lstStyle>
          <a:p>
            <a:pPr lvl="0"/>
            <a:r>
              <a:rPr kumimoji="0" lang="es-ES"/>
              <a:t>Haga clic para agregar el título</a:t>
            </a:r>
          </a:p>
        </p:txBody>
      </p:sp>
      <p:sp>
        <p:nvSpPr>
          <p:cNvPr id="13" name="Rectangle 7"/>
          <p:cNvSpPr>
            <a:spLocks noGrp="1"/>
          </p:cNvSpPr>
          <p:nvPr>
            <p:ph type="body" sz="quarter" idx="30" hasCustomPrompt="1"/>
          </p:nvPr>
        </p:nvSpPr>
        <p:spPr>
          <a:xfrm>
            <a:off x="7086600" y="3352800"/>
            <a:ext cx="1676400" cy="1905000"/>
          </a:xfrm>
        </p:spPr>
        <p:txBody>
          <a:bodyPr anchor="t" anchorCtr="0"/>
          <a:lstStyle>
            <a:lvl1pPr marL="0" marR="0" indent="0" algn="l" eaLnBrk="1" latinLnBrk="0" hangingPunct="1">
              <a:buFontTx/>
              <a:buNone/>
              <a:defRPr kumimoji="0" lang="es-ES" sz="1600" baseline="0"/>
            </a:lvl1pPr>
            <a:extLst/>
          </a:lstStyle>
          <a:p>
            <a:pPr lvl="0"/>
            <a:r>
              <a:rPr kumimoji="0" lang="es-ES"/>
              <a:t>Haga clic para agregar el título</a:t>
            </a:r>
          </a:p>
        </p:txBody>
      </p:sp>
      <p:sp>
        <p:nvSpPr>
          <p:cNvPr id="11" name="Rectangle 10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es-ES" sz="1200">
                <a:solidFill>
                  <a:schemeClr val="tx2"/>
                </a:solidFill>
              </a:rPr>
              <a:pPr/>
              <a:t>05/07/2015</a:t>
            </a:fld>
            <a:endParaRPr kumimoji="0" lang="es-ES"/>
          </a:p>
        </p:txBody>
      </p:sp>
      <p:sp>
        <p:nvSpPr>
          <p:cNvPr id="12" name="Rectangle 11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es-ES" sz="1200">
                <a:solidFill>
                  <a:schemeClr val="tx2"/>
                </a:solidFill>
              </a:rPr>
              <a:pPr algn="r"/>
              <a:t>‹Nº›</a:t>
            </a:fld>
            <a:endParaRPr kumimoji="0" lang="es-ES"/>
          </a:p>
        </p:txBody>
      </p:sp>
      <p:sp>
        <p:nvSpPr>
          <p:cNvPr id="15" name="Rectangle 14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extLst/>
          </a:lstStyle>
          <a:p>
            <a:endParaRPr kumimoji="0" lang="es-ES"/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4: en horizontal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7"/>
          <p:cNvSpPr>
            <a:spLocks noGrp="1"/>
          </p:cNvSpPr>
          <p:nvPr>
            <p:ph type="pic" sz="quarter" idx="14"/>
          </p:nvPr>
        </p:nvSpPr>
        <p:spPr>
          <a:xfrm>
            <a:off x="926821" y="533400"/>
            <a:ext cx="3653297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es-ES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es-ES" smtClean="0"/>
              <a:t>Haga clic en el icono para agregar una imagen</a:t>
            </a:r>
            <a:endParaRPr/>
          </a:p>
        </p:txBody>
      </p:sp>
      <p:sp>
        <p:nvSpPr>
          <p:cNvPr id="8" name="Rectangle 7"/>
          <p:cNvSpPr>
            <a:spLocks noGrp="1"/>
          </p:cNvSpPr>
          <p:nvPr>
            <p:ph type="body" sz="quarter" idx="16" hasCustomPrompt="1"/>
          </p:nvPr>
        </p:nvSpPr>
        <p:spPr>
          <a:xfrm>
            <a:off x="926821" y="6172200"/>
            <a:ext cx="3657600" cy="304800"/>
          </a:xfrm>
        </p:spPr>
        <p:txBody>
          <a:bodyPr lIns="9144" anchor="t" anchorCtr="0"/>
          <a:lstStyle>
            <a:lvl1pPr marL="0" marR="0" indent="0" algn="l" eaLnBrk="1" latinLnBrk="0" hangingPunct="1">
              <a:buFontTx/>
              <a:buNone/>
              <a:defRPr kumimoji="0" lang="es-ES" sz="1600" baseline="0"/>
            </a:lvl1pPr>
            <a:extLst/>
          </a:lstStyle>
          <a:p>
            <a:pPr lvl="0"/>
            <a:r>
              <a:rPr kumimoji="0" lang="es-ES"/>
              <a:t>Haga clic para agregar el título</a:t>
            </a:r>
          </a:p>
        </p:txBody>
      </p:sp>
      <p:sp>
        <p:nvSpPr>
          <p:cNvPr id="9" name="Rectangle 7"/>
          <p:cNvSpPr>
            <a:spLocks noGrp="1"/>
          </p:cNvSpPr>
          <p:nvPr>
            <p:ph type="pic" sz="quarter" idx="17"/>
          </p:nvPr>
        </p:nvSpPr>
        <p:spPr>
          <a:xfrm>
            <a:off x="4660621" y="533400"/>
            <a:ext cx="36576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es-ES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es-ES" smtClean="0"/>
              <a:t>Haga clic en el icono para agregar una imagen</a:t>
            </a:r>
            <a:endParaRPr/>
          </a:p>
        </p:txBody>
      </p:sp>
      <p:sp>
        <p:nvSpPr>
          <p:cNvPr id="6" name="Rectangle 7"/>
          <p:cNvSpPr>
            <a:spLocks noGrp="1"/>
          </p:cNvSpPr>
          <p:nvPr>
            <p:ph type="pic" sz="quarter" idx="18"/>
          </p:nvPr>
        </p:nvSpPr>
        <p:spPr>
          <a:xfrm>
            <a:off x="926821" y="3352800"/>
            <a:ext cx="36576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es-ES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es-ES" smtClean="0"/>
              <a:t>Haga clic en el icono para agregar una imagen</a:t>
            </a:r>
            <a:endParaRPr/>
          </a:p>
        </p:txBody>
      </p:sp>
      <p:sp>
        <p:nvSpPr>
          <p:cNvPr id="14" name="Rectangle 7"/>
          <p:cNvSpPr>
            <a:spLocks noGrp="1"/>
          </p:cNvSpPr>
          <p:nvPr>
            <p:ph type="pic" sz="quarter" idx="19"/>
          </p:nvPr>
        </p:nvSpPr>
        <p:spPr>
          <a:xfrm>
            <a:off x="4660621" y="3352800"/>
            <a:ext cx="36576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es-ES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es-ES" smtClean="0"/>
              <a:t>Haga clic en el icono para agregar una imagen</a:t>
            </a:r>
            <a:endParaRPr/>
          </a:p>
        </p:txBody>
      </p:sp>
      <p:sp>
        <p:nvSpPr>
          <p:cNvPr id="4" name="Rectangle 7"/>
          <p:cNvSpPr>
            <a:spLocks noGrp="1"/>
          </p:cNvSpPr>
          <p:nvPr>
            <p:ph type="body" sz="quarter" idx="22" hasCustomPrompt="1"/>
          </p:nvPr>
        </p:nvSpPr>
        <p:spPr>
          <a:xfrm>
            <a:off x="926821" y="152400"/>
            <a:ext cx="3657600" cy="304800"/>
          </a:xfrm>
        </p:spPr>
        <p:txBody>
          <a:bodyPr lIns="9144" anchor="t" anchorCtr="0"/>
          <a:lstStyle>
            <a:lvl1pPr marL="0" marR="0" indent="0" algn="l" eaLnBrk="1" latinLnBrk="0" hangingPunct="1">
              <a:buFontTx/>
              <a:buNone/>
              <a:defRPr kumimoji="0" lang="es-ES" sz="1600" baseline="0"/>
            </a:lvl1pPr>
            <a:extLst/>
          </a:lstStyle>
          <a:p>
            <a:pPr lvl="0"/>
            <a:r>
              <a:rPr kumimoji="0" lang="es-ES"/>
              <a:t>Haga clic para agregar el título</a:t>
            </a:r>
          </a:p>
        </p:txBody>
      </p:sp>
      <p:sp>
        <p:nvSpPr>
          <p:cNvPr id="18" name="Rectangle 7"/>
          <p:cNvSpPr>
            <a:spLocks noGrp="1"/>
          </p:cNvSpPr>
          <p:nvPr>
            <p:ph type="body" sz="quarter" idx="23" hasCustomPrompt="1"/>
          </p:nvPr>
        </p:nvSpPr>
        <p:spPr>
          <a:xfrm>
            <a:off x="4660621" y="6172200"/>
            <a:ext cx="3657600" cy="304800"/>
          </a:xfrm>
        </p:spPr>
        <p:txBody>
          <a:bodyPr lIns="9144" anchor="t" anchorCtr="0"/>
          <a:lstStyle>
            <a:lvl1pPr marL="0" marR="0" indent="0" algn="l" eaLnBrk="1" latinLnBrk="0" hangingPunct="1">
              <a:buFontTx/>
              <a:buNone/>
              <a:defRPr kumimoji="0" lang="es-ES" sz="1600" baseline="0"/>
            </a:lvl1pPr>
            <a:extLst/>
          </a:lstStyle>
          <a:p>
            <a:pPr lvl="0"/>
            <a:r>
              <a:rPr kumimoji="0" lang="es-ES"/>
              <a:t>Haga clic para agregar el título</a:t>
            </a:r>
          </a:p>
        </p:txBody>
      </p:sp>
      <p:sp>
        <p:nvSpPr>
          <p:cNvPr id="16" name="Rectangle 7"/>
          <p:cNvSpPr>
            <a:spLocks noGrp="1"/>
          </p:cNvSpPr>
          <p:nvPr>
            <p:ph type="body" sz="quarter" idx="24" hasCustomPrompt="1"/>
          </p:nvPr>
        </p:nvSpPr>
        <p:spPr>
          <a:xfrm>
            <a:off x="4660621" y="152400"/>
            <a:ext cx="3657600" cy="304800"/>
          </a:xfrm>
        </p:spPr>
        <p:txBody>
          <a:bodyPr lIns="9144" anchor="t" anchorCtr="0"/>
          <a:lstStyle>
            <a:lvl1pPr marL="0" marR="0" indent="0" algn="l" eaLnBrk="1" latinLnBrk="0" hangingPunct="1">
              <a:buFontTx/>
              <a:buNone/>
              <a:defRPr kumimoji="0" lang="es-ES" sz="1600" baseline="0"/>
            </a:lvl1pPr>
            <a:extLst/>
          </a:lstStyle>
          <a:p>
            <a:pPr lvl="0"/>
            <a:r>
              <a:rPr kumimoji="0" lang="es-ES"/>
              <a:t>Haga clic para agregar el título</a:t>
            </a:r>
          </a:p>
        </p:txBody>
      </p:sp>
      <p:sp>
        <p:nvSpPr>
          <p:cNvPr id="10" name="Rectangle 9"/>
          <p:cNvSpPr>
            <a:spLocks noGrp="1"/>
          </p:cNvSpPr>
          <p:nvPr>
            <p:ph type="dt" sz="half" idx="25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es-ES" sz="1200">
                <a:solidFill>
                  <a:schemeClr val="tx2"/>
                </a:solidFill>
              </a:rPr>
              <a:pPr/>
              <a:t>05/07/2015</a:t>
            </a:fld>
            <a:endParaRPr kumimoji="0" lang="es-ES"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26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es-ES" sz="1200">
                <a:solidFill>
                  <a:schemeClr val="tx2"/>
                </a:solidFill>
              </a:rPr>
              <a:pPr algn="r"/>
              <a:t>‹Nº›</a:t>
            </a:fld>
            <a:endParaRPr kumimoji="0" lang="es-ES"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27"/>
          </p:nvPr>
        </p:nvSpPr>
        <p:spPr/>
        <p:txBody>
          <a:bodyPr/>
          <a:lstStyle>
            <a:extLst/>
          </a:lstStyle>
          <a:p>
            <a:endParaRPr kumimoji="0" lang="es-ES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4: en vertical con título gra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7"/>
          <p:cNvSpPr>
            <a:spLocks noGrp="1"/>
          </p:cNvSpPr>
          <p:nvPr>
            <p:ph type="pic" sz="quarter" idx="14"/>
          </p:nvPr>
        </p:nvSpPr>
        <p:spPr>
          <a:xfrm>
            <a:off x="152400" y="1524000"/>
            <a:ext cx="2106985" cy="2809311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es-ES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es-ES" smtClean="0"/>
              <a:t>Haga clic en el icono para agregar una imagen</a:t>
            </a:r>
            <a:endParaRPr/>
          </a:p>
        </p:txBody>
      </p:sp>
      <p:sp>
        <p:nvSpPr>
          <p:cNvPr id="30" name="Rectangle 7"/>
          <p:cNvSpPr>
            <a:spLocks noGrp="1"/>
          </p:cNvSpPr>
          <p:nvPr>
            <p:ph type="pic" sz="quarter" idx="31"/>
          </p:nvPr>
        </p:nvSpPr>
        <p:spPr>
          <a:xfrm>
            <a:off x="4546600" y="1524000"/>
            <a:ext cx="2106985" cy="2809311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es-ES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es-ES" smtClean="0"/>
              <a:t>Haga clic en el icono para agregar una imagen</a:t>
            </a:r>
            <a:endParaRPr/>
          </a:p>
        </p:txBody>
      </p:sp>
      <p:sp>
        <p:nvSpPr>
          <p:cNvPr id="7" name="Rectangle 7"/>
          <p:cNvSpPr>
            <a:spLocks noGrp="1"/>
          </p:cNvSpPr>
          <p:nvPr>
            <p:ph type="pic" sz="quarter" idx="30"/>
          </p:nvPr>
        </p:nvSpPr>
        <p:spPr>
          <a:xfrm>
            <a:off x="2349060" y="1524000"/>
            <a:ext cx="2106985" cy="2809311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es-ES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es-ES" smtClean="0"/>
              <a:t>Haga clic en el icono para agregar una imagen</a:t>
            </a:r>
            <a:endParaRPr/>
          </a:p>
        </p:txBody>
      </p:sp>
      <p:sp>
        <p:nvSpPr>
          <p:cNvPr id="29" name="Rectangle 7"/>
          <p:cNvSpPr>
            <a:spLocks noGrp="1"/>
          </p:cNvSpPr>
          <p:nvPr>
            <p:ph type="pic" sz="quarter" idx="32"/>
          </p:nvPr>
        </p:nvSpPr>
        <p:spPr>
          <a:xfrm>
            <a:off x="6740166" y="1524000"/>
            <a:ext cx="2106985" cy="2809311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es-ES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es-ES" smtClean="0"/>
              <a:t>Haga clic en el icono para agregar una imagen</a:t>
            </a:r>
            <a:endParaRPr/>
          </a:p>
        </p:txBody>
      </p:sp>
      <p:sp>
        <p:nvSpPr>
          <p:cNvPr id="24" name="Rectangle 7"/>
          <p:cNvSpPr>
            <a:spLocks noGrp="1"/>
          </p:cNvSpPr>
          <p:nvPr>
            <p:ph type="body" sz="quarter" idx="29" hasCustomPrompt="1"/>
          </p:nvPr>
        </p:nvSpPr>
        <p:spPr>
          <a:xfrm>
            <a:off x="152400" y="4495800"/>
            <a:ext cx="8763000" cy="1905000"/>
          </a:xfrm>
        </p:spPr>
        <p:txBody>
          <a:bodyPr anchor="t" anchorCtr="0"/>
          <a:lstStyle>
            <a:lvl1pPr marL="0" marR="0" indent="0" algn="l" eaLnBrk="1" latinLnBrk="0" hangingPunct="1">
              <a:buFontTx/>
              <a:buNone/>
              <a:defRPr kumimoji="0" lang="es-ES" sz="2400" baseline="0"/>
            </a:lvl1pPr>
            <a:extLst/>
          </a:lstStyle>
          <a:p>
            <a:pPr lvl="0"/>
            <a:r>
              <a:rPr kumimoji="0" lang="es-ES"/>
              <a:t>Haga clic para agregar el título</a:t>
            </a:r>
          </a:p>
        </p:txBody>
      </p:sp>
      <p:sp>
        <p:nvSpPr>
          <p:cNvPr id="8" name="Rectangle 7"/>
          <p:cNvSpPr>
            <a:spLocks noGrp="1"/>
          </p:cNvSpPr>
          <p:nvPr>
            <p:ph type="dt" sz="half" idx="33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es-ES" sz="1200">
                <a:solidFill>
                  <a:schemeClr val="tx2"/>
                </a:solidFill>
              </a:rPr>
              <a:pPr/>
              <a:t>05/07/2015</a:t>
            </a:fld>
            <a:endParaRPr kumimoji="0" lang="es-ES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34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es-ES" sz="1200">
                <a:solidFill>
                  <a:schemeClr val="tx2"/>
                </a:solidFill>
              </a:rPr>
              <a:pPr algn="r"/>
              <a:t>‹Nº›</a:t>
            </a:fld>
            <a:endParaRPr kumimoji="0" lang="es-ES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35"/>
          </p:nvPr>
        </p:nvSpPr>
        <p:spPr/>
        <p:txBody>
          <a:bodyPr/>
          <a:lstStyle>
            <a:extLst/>
          </a:lstStyle>
          <a:p>
            <a:endParaRPr kumimoji="0" lang="es-ES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4: 1 en vertical y 3 en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7"/>
          <p:cNvSpPr>
            <a:spLocks noGrp="1"/>
          </p:cNvSpPr>
          <p:nvPr>
            <p:ph type="pic" sz="quarter" idx="14"/>
          </p:nvPr>
        </p:nvSpPr>
        <p:spPr>
          <a:xfrm>
            <a:off x="685800" y="257665"/>
            <a:ext cx="4617720" cy="6172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es-ES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es-ES" smtClean="0"/>
              <a:t>Haga clic en el icono para agregar una imagen</a:t>
            </a:r>
            <a:endParaRPr/>
          </a:p>
        </p:txBody>
      </p:sp>
      <p:sp>
        <p:nvSpPr>
          <p:cNvPr id="4" name="Rectangle 7"/>
          <p:cNvSpPr>
            <a:spLocks noGrp="1" noChangeAspect="1"/>
          </p:cNvSpPr>
          <p:nvPr>
            <p:ph type="pic" sz="quarter" idx="18"/>
          </p:nvPr>
        </p:nvSpPr>
        <p:spPr>
          <a:xfrm>
            <a:off x="5788848" y="257665"/>
            <a:ext cx="2438402" cy="1828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es-ES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es-ES" smtClean="0"/>
              <a:t>Haga clic en el icono para agregar una imagen</a:t>
            </a:r>
            <a:endParaRPr/>
          </a:p>
        </p:txBody>
      </p:sp>
      <p:sp>
        <p:nvSpPr>
          <p:cNvPr id="6" name="Rectangle 7"/>
          <p:cNvSpPr>
            <a:spLocks noGrp="1" noChangeAspect="1"/>
          </p:cNvSpPr>
          <p:nvPr>
            <p:ph type="pic" sz="quarter" idx="22"/>
          </p:nvPr>
        </p:nvSpPr>
        <p:spPr>
          <a:xfrm>
            <a:off x="5788848" y="2432657"/>
            <a:ext cx="2438402" cy="1828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es-ES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es-ES" smtClean="0"/>
              <a:t>Haga clic en el icono para agregar una imagen</a:t>
            </a:r>
            <a:endParaRPr/>
          </a:p>
        </p:txBody>
      </p:sp>
      <p:sp>
        <p:nvSpPr>
          <p:cNvPr id="14" name="Rectangle 7"/>
          <p:cNvSpPr>
            <a:spLocks noGrp="1" noChangeAspect="1"/>
          </p:cNvSpPr>
          <p:nvPr>
            <p:ph type="pic" sz="quarter" idx="23"/>
          </p:nvPr>
        </p:nvSpPr>
        <p:spPr>
          <a:xfrm>
            <a:off x="5788848" y="4607649"/>
            <a:ext cx="2438402" cy="1828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es-ES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es-ES" smtClean="0"/>
              <a:t>Haga clic en el icono para agregar una imagen</a:t>
            </a:r>
            <a:endParaRPr/>
          </a:p>
        </p:txBody>
      </p:sp>
      <p:sp>
        <p:nvSpPr>
          <p:cNvPr id="7" name="Rectangle 6"/>
          <p:cNvSpPr>
            <a:spLocks noGrp="1"/>
          </p:cNvSpPr>
          <p:nvPr>
            <p:ph type="dt" sz="half" idx="24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es-ES" sz="1200">
                <a:solidFill>
                  <a:schemeClr val="tx2"/>
                </a:solidFill>
              </a:rPr>
              <a:pPr/>
              <a:t>05/07/2015</a:t>
            </a:fld>
            <a:endParaRPr kumimoji="0" lang="es-ES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es-ES" sz="1200">
                <a:solidFill>
                  <a:schemeClr val="tx2"/>
                </a:solidFill>
              </a:rPr>
              <a:pPr algn="r"/>
              <a:t>‹Nº›</a:t>
            </a:fld>
            <a:endParaRPr kumimoji="0" lang="es-ES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26"/>
          </p:nvPr>
        </p:nvSpPr>
        <p:spPr/>
        <p:txBody>
          <a:bodyPr/>
          <a:lstStyle>
            <a:extLst/>
          </a:lstStyle>
          <a:p>
            <a:endParaRPr kumimoji="0" lang="es-ES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5: 3 en horizontal y 2 en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7"/>
          <p:cNvSpPr>
            <a:spLocks noGrp="1"/>
          </p:cNvSpPr>
          <p:nvPr>
            <p:ph type="pic" sz="quarter" idx="14"/>
          </p:nvPr>
        </p:nvSpPr>
        <p:spPr>
          <a:xfrm>
            <a:off x="609600" y="3429000"/>
            <a:ext cx="2070154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es-ES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es-ES" smtClean="0"/>
              <a:t>Haga clic en el icono para agregar una imagen</a:t>
            </a:r>
            <a:endParaRPr/>
          </a:p>
        </p:txBody>
      </p:sp>
      <p:sp>
        <p:nvSpPr>
          <p:cNvPr id="27" name="Rectangle 7"/>
          <p:cNvSpPr>
            <a:spLocks noGrp="1"/>
          </p:cNvSpPr>
          <p:nvPr>
            <p:ph type="pic" sz="quarter" idx="17"/>
          </p:nvPr>
        </p:nvSpPr>
        <p:spPr>
          <a:xfrm>
            <a:off x="3033848" y="228600"/>
            <a:ext cx="5562600" cy="417195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es-ES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es-ES" smtClean="0"/>
              <a:t>Haga clic en el icono para agregar una imagen</a:t>
            </a:r>
            <a:endParaRPr/>
          </a:p>
        </p:txBody>
      </p:sp>
      <p:sp>
        <p:nvSpPr>
          <p:cNvPr id="31" name="Rectangle 7"/>
          <p:cNvSpPr>
            <a:spLocks noGrp="1"/>
          </p:cNvSpPr>
          <p:nvPr>
            <p:ph type="pic" sz="quarter" idx="26"/>
          </p:nvPr>
        </p:nvSpPr>
        <p:spPr>
          <a:xfrm>
            <a:off x="609600" y="228600"/>
            <a:ext cx="2070154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es-ES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es-ES" smtClean="0"/>
              <a:t>Haga clic en el icono para agregar una imagen</a:t>
            </a:r>
            <a:endParaRPr/>
          </a:p>
        </p:txBody>
      </p:sp>
      <p:sp>
        <p:nvSpPr>
          <p:cNvPr id="26" name="Rectangle 7"/>
          <p:cNvSpPr>
            <a:spLocks noGrp="1" noChangeAspect="1"/>
          </p:cNvSpPr>
          <p:nvPr>
            <p:ph type="pic" sz="quarter" idx="27"/>
          </p:nvPr>
        </p:nvSpPr>
        <p:spPr>
          <a:xfrm>
            <a:off x="5943600" y="4495800"/>
            <a:ext cx="2666999" cy="187452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es-ES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es-ES" smtClean="0"/>
              <a:t>Haga clic en el icono para agregar una imagen</a:t>
            </a:r>
            <a:endParaRPr/>
          </a:p>
        </p:txBody>
      </p:sp>
      <p:sp>
        <p:nvSpPr>
          <p:cNvPr id="23" name="Rectangle 7"/>
          <p:cNvSpPr>
            <a:spLocks noGrp="1" noChangeAspect="1"/>
          </p:cNvSpPr>
          <p:nvPr>
            <p:ph type="pic" sz="quarter" idx="28"/>
          </p:nvPr>
        </p:nvSpPr>
        <p:spPr>
          <a:xfrm>
            <a:off x="3033848" y="4495800"/>
            <a:ext cx="2757352" cy="187452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es-ES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es-ES" smtClean="0"/>
              <a:t>Haga clic en el icono para agregar una imagen</a:t>
            </a:r>
            <a:endParaRPr/>
          </a:p>
        </p:txBody>
      </p:sp>
      <p:sp>
        <p:nvSpPr>
          <p:cNvPr id="7" name="Rectangle 6"/>
          <p:cNvSpPr>
            <a:spLocks noGrp="1"/>
          </p:cNvSpPr>
          <p:nvPr>
            <p:ph type="dt" sz="half" idx="29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es-ES" sz="1200">
                <a:solidFill>
                  <a:schemeClr val="tx2"/>
                </a:solidFill>
              </a:rPr>
              <a:pPr/>
              <a:t>05/07/2015</a:t>
            </a:fld>
            <a:endParaRPr kumimoji="0" lang="es-ES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0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es-ES" sz="1200">
                <a:solidFill>
                  <a:schemeClr val="tx2"/>
                </a:solidFill>
              </a:rPr>
              <a:pPr algn="r"/>
              <a:t>‹Nº›</a:t>
            </a:fld>
            <a:endParaRPr kumimoji="0" lang="es-ES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31"/>
          </p:nvPr>
        </p:nvSpPr>
        <p:spPr/>
        <p:txBody>
          <a:bodyPr/>
          <a:lstStyle>
            <a:extLst/>
          </a:lstStyle>
          <a:p>
            <a:endParaRPr kumimoji="0" lang="es-ES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5: 3 en vertical y 2 en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7"/>
          <p:cNvSpPr>
            <a:spLocks noGrp="1"/>
          </p:cNvSpPr>
          <p:nvPr>
            <p:ph type="pic" sz="quarter" idx="26"/>
          </p:nvPr>
        </p:nvSpPr>
        <p:spPr>
          <a:xfrm>
            <a:off x="512134" y="3124200"/>
            <a:ext cx="2606040" cy="32766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es-ES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es-ES" smtClean="0"/>
              <a:t>Haga clic en el icono para agregar una imagen</a:t>
            </a:r>
            <a:endParaRPr/>
          </a:p>
        </p:txBody>
      </p:sp>
      <p:sp>
        <p:nvSpPr>
          <p:cNvPr id="23" name="Rectangle 7"/>
          <p:cNvSpPr>
            <a:spLocks noGrp="1"/>
          </p:cNvSpPr>
          <p:nvPr>
            <p:ph type="pic" sz="quarter" idx="29"/>
          </p:nvPr>
        </p:nvSpPr>
        <p:spPr>
          <a:xfrm>
            <a:off x="512134" y="228600"/>
            <a:ext cx="39624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es-ES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es-ES" smtClean="0"/>
              <a:t>Haga clic en el icono para agregar una imagen</a:t>
            </a:r>
            <a:endParaRPr/>
          </a:p>
        </p:txBody>
      </p:sp>
      <p:sp>
        <p:nvSpPr>
          <p:cNvPr id="30" name="Rectangle 7"/>
          <p:cNvSpPr>
            <a:spLocks noGrp="1"/>
          </p:cNvSpPr>
          <p:nvPr>
            <p:ph type="pic" sz="quarter" idx="30"/>
          </p:nvPr>
        </p:nvSpPr>
        <p:spPr>
          <a:xfrm>
            <a:off x="4718374" y="228600"/>
            <a:ext cx="39624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es-ES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es-ES" smtClean="0"/>
              <a:t>Haga clic en el icono para agregar una imagen</a:t>
            </a:r>
            <a:endParaRPr/>
          </a:p>
        </p:txBody>
      </p:sp>
      <p:sp>
        <p:nvSpPr>
          <p:cNvPr id="22" name="Rectangle 7"/>
          <p:cNvSpPr>
            <a:spLocks noGrp="1"/>
          </p:cNvSpPr>
          <p:nvPr>
            <p:ph type="pic" sz="quarter" idx="27"/>
          </p:nvPr>
        </p:nvSpPr>
        <p:spPr>
          <a:xfrm>
            <a:off x="3293434" y="3124200"/>
            <a:ext cx="2606040" cy="32766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es-ES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es-ES" smtClean="0"/>
              <a:t>Haga clic en el icono para agregar una imagen</a:t>
            </a:r>
            <a:endParaRPr/>
          </a:p>
        </p:txBody>
      </p:sp>
      <p:sp>
        <p:nvSpPr>
          <p:cNvPr id="31" name="Rectangle 7"/>
          <p:cNvSpPr>
            <a:spLocks noGrp="1"/>
          </p:cNvSpPr>
          <p:nvPr>
            <p:ph type="pic" sz="quarter" idx="28"/>
          </p:nvPr>
        </p:nvSpPr>
        <p:spPr>
          <a:xfrm>
            <a:off x="6074734" y="3124200"/>
            <a:ext cx="2606040" cy="32766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es-ES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es-ES" smtClean="0"/>
              <a:t>Haga clic en el icono para agregar una imagen</a:t>
            </a:r>
            <a:endParaRPr/>
          </a:p>
        </p:txBody>
      </p:sp>
      <p:sp>
        <p:nvSpPr>
          <p:cNvPr id="7" name="Rectangle 6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es-ES" sz="1200">
                <a:solidFill>
                  <a:schemeClr val="tx2"/>
                </a:solidFill>
              </a:rPr>
              <a:pPr/>
              <a:t>05/07/2015</a:t>
            </a:fld>
            <a:endParaRPr kumimoji="0" lang="es-ES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es-ES" sz="1200">
                <a:solidFill>
                  <a:schemeClr val="tx2"/>
                </a:solidFill>
              </a:rPr>
              <a:pPr algn="r"/>
              <a:t>‹Nº›</a:t>
            </a:fld>
            <a:endParaRPr kumimoji="0" lang="es-ES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extLst/>
          </a:lstStyle>
          <a:p>
            <a:endParaRPr kumimoji="0" lang="es-ES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adra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W¥ل云玗İαЂôÁûÂÚ丫:Pïçtúrê Plå¢éhõlðér 表¥鷗字㌍ 表_W 3"/>
          <p:cNvSpPr>
            <a:spLocks noGrp="1" noChangeAspect="1"/>
          </p:cNvSpPr>
          <p:nvPr>
            <p:ph type="pic" sz="quarter" idx="10"/>
          </p:nvPr>
        </p:nvSpPr>
        <p:spPr>
          <a:xfrm>
            <a:off x="3050273" y="1600200"/>
            <a:ext cx="3198127" cy="32004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es-ES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es-ES" smtClean="0"/>
              <a:t>Haga clic en el icono para agregar una imagen</a:t>
            </a:r>
            <a:endParaRPr/>
          </a:p>
        </p:txBody>
      </p:sp>
      <p:sp>
        <p:nvSpPr>
          <p:cNvPr id="7" name="W¥ل云玗İαЂÕØÚáÛ丫:Téxt Plàçèhòlðêr 表¥鷗字㌍_W 6"/>
          <p:cNvSpPr>
            <a:spLocks noGrp="1"/>
          </p:cNvSpPr>
          <p:nvPr>
            <p:ph type="body" sz="quarter" idx="15" hasCustomPrompt="1"/>
          </p:nvPr>
        </p:nvSpPr>
        <p:spPr>
          <a:xfrm>
            <a:off x="3048000" y="4876800"/>
            <a:ext cx="3200400" cy="1295400"/>
          </a:xfrm>
        </p:spPr>
        <p:txBody>
          <a:bodyPr tIns="91440" rIns="9144" bIns="91440" anchor="t"/>
          <a:lstStyle>
            <a:lvl1pPr marL="0" marR="0" indent="0" algn="l" eaLnBrk="1" latinLnBrk="0" hangingPunct="1">
              <a:buFontTx/>
              <a:buNone/>
              <a:defRPr kumimoji="0" lang="es-ES" sz="1800" i="0"/>
            </a:lvl1pPr>
            <a:extLst/>
          </a:lstStyle>
          <a:p>
            <a:pPr lvl="0"/>
            <a:r>
              <a:rPr kumimoji="0" lang="es-ES"/>
              <a:t>Haga clic para agregar el título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es-ES" sz="1200">
                <a:solidFill>
                  <a:schemeClr val="tx2"/>
                </a:solidFill>
              </a:rPr>
              <a:pPr/>
              <a:t>05/07/2015</a:t>
            </a:fld>
            <a:endParaRPr kumimoji="0" lang="es-ES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es-ES" sz="1200">
                <a:solidFill>
                  <a:schemeClr val="tx2"/>
                </a:solidFill>
              </a:rPr>
              <a:pPr algn="r"/>
              <a:t>‹Nº›</a:t>
            </a:fld>
            <a:endParaRPr kumimoji="0" lang="es-ES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kumimoji="0" lang="es-ES"/>
          </a:p>
        </p:txBody>
      </p:sp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: cuadra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W¥ل云玗İαЂôÁûÂÚ丫:Pïçtúrê Plå¢éhõlðér 表¥鷗字㌍ 表_W 3"/>
          <p:cNvSpPr>
            <a:spLocks noGrp="1" noChangeAspect="1"/>
          </p:cNvSpPr>
          <p:nvPr>
            <p:ph type="pic" sz="quarter" idx="10"/>
          </p:nvPr>
        </p:nvSpPr>
        <p:spPr>
          <a:xfrm>
            <a:off x="4955273" y="1371600"/>
            <a:ext cx="3198127" cy="32004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es-ES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es-ES" smtClean="0"/>
              <a:t>Haga clic en el icono para agregar una imagen</a:t>
            </a:r>
            <a:endParaRPr/>
          </a:p>
        </p:txBody>
      </p:sp>
      <p:sp>
        <p:nvSpPr>
          <p:cNvPr id="6" name="W¥ل云玗İαЂôÁûÂÚ丫:Pïçtúrê Plå¢éhõlðér 表¥鷗字㌍ 表_W 5"/>
          <p:cNvSpPr>
            <a:spLocks noGrp="1" noChangeAspect="1"/>
          </p:cNvSpPr>
          <p:nvPr>
            <p:ph type="pic" sz="quarter" idx="14"/>
          </p:nvPr>
        </p:nvSpPr>
        <p:spPr>
          <a:xfrm>
            <a:off x="1143000" y="1371600"/>
            <a:ext cx="3198127" cy="32004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es-ES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es-ES" smtClean="0"/>
              <a:t>Haga clic en el icono para agregar una imagen</a:t>
            </a:r>
            <a:endParaRPr/>
          </a:p>
        </p:txBody>
      </p:sp>
      <p:sp>
        <p:nvSpPr>
          <p:cNvPr id="7" name="W¥ل云玗İαЂÕØÚáÛ丫:Téxt Plàçèhòlðêr 表¥鷗字㌍_W 6"/>
          <p:cNvSpPr>
            <a:spLocks noGrp="1"/>
          </p:cNvSpPr>
          <p:nvPr>
            <p:ph type="body" sz="quarter" idx="15" hasCustomPrompt="1"/>
          </p:nvPr>
        </p:nvSpPr>
        <p:spPr>
          <a:xfrm>
            <a:off x="4953000" y="4648200"/>
            <a:ext cx="3200400" cy="1295400"/>
          </a:xfrm>
        </p:spPr>
        <p:txBody>
          <a:bodyPr tIns="91440" rIns="9144" bIns="91440" anchor="t"/>
          <a:lstStyle>
            <a:lvl1pPr marL="0" marR="0" indent="0" algn="l" eaLnBrk="1" latinLnBrk="0" hangingPunct="1">
              <a:buFontTx/>
              <a:buNone/>
              <a:defRPr kumimoji="0" lang="es-ES" sz="1800" i="0"/>
            </a:lvl1pPr>
            <a:extLst/>
          </a:lstStyle>
          <a:p>
            <a:pPr lvl="0"/>
            <a:r>
              <a:rPr kumimoji="0" lang="es-ES"/>
              <a:t>Haga clic para agregar el título</a:t>
            </a:r>
          </a:p>
        </p:txBody>
      </p:sp>
      <p:sp>
        <p:nvSpPr>
          <p:cNvPr id="8" name="W¥ل云玗İαЂÕØÚáÛ丫:Téxt Plàçèhòlðêr 表¥鷗字㌍_W 7"/>
          <p:cNvSpPr>
            <a:spLocks noGrp="1"/>
          </p:cNvSpPr>
          <p:nvPr>
            <p:ph type="body" sz="quarter" idx="16" hasCustomPrompt="1"/>
          </p:nvPr>
        </p:nvSpPr>
        <p:spPr>
          <a:xfrm>
            <a:off x="1143000" y="4648200"/>
            <a:ext cx="3200400" cy="1295400"/>
          </a:xfrm>
        </p:spPr>
        <p:txBody>
          <a:bodyPr tIns="91440" rIns="9144" bIns="91440" anchor="t"/>
          <a:lstStyle>
            <a:lvl1pPr marL="0" marR="0" indent="0" algn="l" eaLnBrk="1" latinLnBrk="0" hangingPunct="1">
              <a:buFontTx/>
              <a:buNone/>
              <a:defRPr kumimoji="0" lang="es-ES" sz="1800" i="0"/>
            </a:lvl1pPr>
            <a:extLst/>
          </a:lstStyle>
          <a:p>
            <a:pPr lvl="0"/>
            <a:r>
              <a:rPr kumimoji="0" lang="es-ES"/>
              <a:t>Haga clic para agregar el título</a:t>
            </a:r>
          </a:p>
        </p:txBody>
      </p:sp>
      <p:sp>
        <p:nvSpPr>
          <p:cNvPr id="9" name="Rectangle 8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es-ES" sz="1200">
                <a:solidFill>
                  <a:schemeClr val="tx2"/>
                </a:solidFill>
              </a:rPr>
              <a:pPr/>
              <a:t>05/07/2015</a:t>
            </a:fld>
            <a:endParaRPr kumimoji="0" lang="es-ES"/>
          </a:p>
        </p:txBody>
      </p:sp>
      <p:sp>
        <p:nvSpPr>
          <p:cNvPr id="10" name="Rectangle 9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es-ES" sz="1200">
                <a:solidFill>
                  <a:schemeClr val="tx2"/>
                </a:solidFill>
              </a:rPr>
              <a:pPr algn="r"/>
              <a:t>‹Nº›</a:t>
            </a:fld>
            <a:endParaRPr kumimoji="0" lang="es-ES"/>
          </a:p>
        </p:txBody>
      </p:sp>
      <p:sp>
        <p:nvSpPr>
          <p:cNvPr id="11" name="Rectangle 10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extLst/>
          </a:lstStyle>
          <a:p>
            <a:endParaRPr kumimoji="0" lang="es-ES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ámic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W¥ل云玗İαЂôÁûÂÚ丫:Pïçtúrê Plå¢éhõlðér 表¥鷗字㌍ 表_W 2"/>
          <p:cNvSpPr>
            <a:spLocks noGrp="1"/>
          </p:cNvSpPr>
          <p:nvPr>
            <p:ph type="pic" sz="quarter" idx="30"/>
          </p:nvPr>
        </p:nvSpPr>
        <p:spPr>
          <a:xfrm>
            <a:off x="457200" y="2057400"/>
            <a:ext cx="82296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es-ES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es-ES" smtClean="0"/>
              <a:t>Haga clic en el icono para agregar una imagen</a:t>
            </a:r>
            <a:endParaRPr/>
          </a:p>
        </p:txBody>
      </p:sp>
      <p:sp>
        <p:nvSpPr>
          <p:cNvPr id="4" name="W¥ل云玗İαЂÕØÚáÛ丫:Téxt Plàçèhòlðêr 表¥鷗字㌍_W 3"/>
          <p:cNvSpPr>
            <a:spLocks noGrp="1"/>
          </p:cNvSpPr>
          <p:nvPr>
            <p:ph type="body" sz="quarter" idx="12" hasCustomPrompt="1"/>
          </p:nvPr>
        </p:nvSpPr>
        <p:spPr>
          <a:xfrm>
            <a:off x="457200" y="4876800"/>
            <a:ext cx="8229600" cy="1447800"/>
          </a:xfrm>
        </p:spPr>
        <p:txBody>
          <a:bodyPr tIns="91440" rIns="9144" bIns="91440" anchor="t"/>
          <a:lstStyle>
            <a:lvl1pPr marL="0" marR="0" indent="0" algn="l" eaLnBrk="1" latinLnBrk="0" hangingPunct="1">
              <a:buFontTx/>
              <a:buNone/>
              <a:defRPr kumimoji="0" lang="es-ES" sz="1800" i="0"/>
            </a:lvl1pPr>
            <a:extLst/>
          </a:lstStyle>
          <a:p>
            <a:pPr lvl="0"/>
            <a:r>
              <a:rPr kumimoji="0" lang="es-ES"/>
              <a:t>Haga clic para agregar el título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es-ES" sz="1200">
                <a:solidFill>
                  <a:schemeClr val="tx2"/>
                </a:solidFill>
              </a:rPr>
              <a:pPr/>
              <a:t>05/07/2015</a:t>
            </a:fld>
            <a:endParaRPr kumimoji="0" lang="es-ES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es-ES" sz="1200">
                <a:solidFill>
                  <a:schemeClr val="tx2"/>
                </a:solidFill>
              </a:rPr>
              <a:pPr algn="r"/>
              <a:t>‹Nº›</a:t>
            </a:fld>
            <a:endParaRPr kumimoji="0" lang="es-ES"/>
          </a:p>
        </p:txBody>
      </p:sp>
      <p:sp>
        <p:nvSpPr>
          <p:cNvPr id="7" name="Rectangle 6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extLst/>
          </a:lstStyle>
          <a:p>
            <a:endParaRPr kumimoji="0" lang="es-ES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3"/>
          <p:cNvSpPr>
            <a:spLocks noGrp="1"/>
          </p:cNvSpPr>
          <p:nvPr>
            <p:ph type="title"/>
          </p:nvPr>
        </p:nvSpPr>
        <p:spPr/>
        <p:txBody>
          <a:bodyPr anchor="ctr"/>
          <a:lstStyle>
            <a:extLst/>
          </a:lstStyle>
          <a:p>
            <a:pPr eaLnBrk="1" latinLnBrk="0" hangingPunct="1"/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" name="Rectangle 6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/>
          </a:p>
        </p:txBody>
      </p:sp>
      <p:sp>
        <p:nvSpPr>
          <p:cNvPr id="2" name="Rectangle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B2EC6F-6501-4E04-BD6C-A8A6CABB2C5B}" type="datetimeFigureOut">
              <a:pPr/>
              <a:t>05/07/2015</a:t>
            </a:fld>
            <a:endParaRPr kumimoji="0" lang="es-ES"/>
          </a:p>
        </p:txBody>
      </p:sp>
      <p:sp>
        <p:nvSpPr>
          <p:cNvPr id="27" name="Rectangle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s-ES"/>
          </a:p>
        </p:txBody>
      </p:sp>
      <p:sp>
        <p:nvSpPr>
          <p:cNvPr id="24" name="Rectangl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63B0023-0CED-47F7-85AE-654F0B232C29}" type="slidenum">
              <a:pPr/>
              <a:t>‹Nº›</a:t>
            </a:fld>
            <a:endParaRPr kumimoji="0" lang="es-E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49362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pPr eaLnBrk="1" latinLnBrk="0" hangingPunct="1"/>
            <a:r>
              <a:rPr kumimoji="0" lang="es-ES" smtClean="0"/>
              <a:t>Haga clic para modificar el estilo de título del patrón</a:t>
            </a:r>
            <a:endParaRPr kumimoji="0" lang="en-US" smtClean="0"/>
          </a:p>
        </p:txBody>
      </p:sp>
      <p:sp>
        <p:nvSpPr>
          <p:cNvPr id="13" name="Rectangle 5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29" name="Rectangle 3"/>
          <p:cNvSpPr>
            <a:spLocks noGrp="1"/>
          </p:cNvSpPr>
          <p:nvPr>
            <p:ph type="dt" sz="half" idx="2"/>
          </p:nvPr>
        </p:nvSpPr>
        <p:spPr>
          <a:xfrm>
            <a:off x="66675" y="6559360"/>
            <a:ext cx="2438400" cy="244475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lang="es-ES" sz="1200">
                <a:solidFill>
                  <a:schemeClr val="tx2"/>
                </a:solidFill>
              </a:defRPr>
            </a:lvl1pPr>
            <a:extLst/>
          </a:lstStyle>
          <a:p>
            <a:fld id="{F30C84A2-23CF-44F5-B813-5187ED5C7D1C}" type="datetimeFigureOut">
              <a:rPr kumimoji="0" lang="es-ES" sz="1200">
                <a:solidFill>
                  <a:schemeClr val="tx2"/>
                </a:solidFill>
              </a:rPr>
              <a:pPr/>
              <a:t>05/07/2015</a:t>
            </a:fld>
            <a:endParaRPr kumimoji="0" lang="es-ES" sz="1200">
              <a:solidFill>
                <a:schemeClr val="tx2"/>
              </a:solidFill>
            </a:endParaRPr>
          </a:p>
        </p:txBody>
      </p:sp>
      <p:sp>
        <p:nvSpPr>
          <p:cNvPr id="20" name="Rectangle 25"/>
          <p:cNvSpPr>
            <a:spLocks noGrp="1"/>
          </p:cNvSpPr>
          <p:nvPr>
            <p:ph type="ftr" sz="quarter" idx="3"/>
          </p:nvPr>
        </p:nvSpPr>
        <p:spPr>
          <a:xfrm>
            <a:off x="2995653" y="6558153"/>
            <a:ext cx="4648200" cy="246888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lang="es-ES" sz="1200">
                <a:solidFill>
                  <a:schemeClr val="tx2"/>
                </a:solidFill>
              </a:defRPr>
            </a:lvl1pPr>
            <a:extLst/>
          </a:lstStyle>
          <a:p>
            <a:pPr algn="ctr"/>
            <a:endParaRPr kumimoji="0" lang="es-ES" sz="1200">
              <a:solidFill>
                <a:schemeClr val="tx2"/>
              </a:solidFill>
            </a:endParaRPr>
          </a:p>
        </p:txBody>
      </p:sp>
      <p:sp>
        <p:nvSpPr>
          <p:cNvPr id="23" name="Rectangle 16"/>
          <p:cNvSpPr>
            <a:spLocks noGrp="1"/>
          </p:cNvSpPr>
          <p:nvPr>
            <p:ph type="sldNum" sz="quarter" idx="4"/>
          </p:nvPr>
        </p:nvSpPr>
        <p:spPr>
          <a:xfrm>
            <a:off x="8172450" y="6559360"/>
            <a:ext cx="914400" cy="244475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lang="es-ES" sz="1200">
                <a:solidFill>
                  <a:schemeClr val="tx2"/>
                </a:solidFill>
              </a:defRPr>
            </a:lvl1pPr>
            <a:extLst/>
          </a:lstStyle>
          <a:p>
            <a:pPr algn="r"/>
            <a:fld id="{F99EC173-99AE-4773-AB25-02E469A13EAE}" type="slidenum">
              <a:rPr kumimoji="0" lang="es-ES" sz="1200">
                <a:solidFill>
                  <a:schemeClr val="tx2"/>
                </a:solidFill>
              </a:rPr>
              <a:pPr algn="r"/>
              <a:t>‹Nº›</a:t>
            </a:fld>
            <a:endParaRPr kumimoji="0" lang="es-ES" sz="1200">
              <a:solidFill>
                <a:schemeClr val="tx2"/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lang="es-ES" sz="3200" cap="all" baseline="0">
          <a:solidFill>
            <a:schemeClr val="tx2"/>
          </a:solidFill>
          <a:effectLst>
            <a:outerShdw blurRad="51000" dist="370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latinLnBrk="0" hangingPunct="1">
        <a:defRPr kumimoji="0" lang="es-ES">
          <a:solidFill>
            <a:schemeClr val="tx2"/>
          </a:solidFill>
        </a:defRPr>
      </a:lvl2pPr>
      <a:lvl3pPr eaLnBrk="1" latinLnBrk="0" hangingPunct="1">
        <a:defRPr kumimoji="0" lang="es-ES">
          <a:solidFill>
            <a:schemeClr val="tx2"/>
          </a:solidFill>
        </a:defRPr>
      </a:lvl3pPr>
      <a:lvl4pPr eaLnBrk="1" latinLnBrk="0" hangingPunct="1">
        <a:defRPr kumimoji="0" lang="es-ES">
          <a:solidFill>
            <a:schemeClr val="tx2"/>
          </a:solidFill>
        </a:defRPr>
      </a:lvl4pPr>
      <a:lvl5pPr eaLnBrk="1" latinLnBrk="0" hangingPunct="1">
        <a:defRPr kumimoji="0" lang="es-ES">
          <a:solidFill>
            <a:schemeClr val="tx2"/>
          </a:solidFill>
        </a:defRPr>
      </a:lvl5pPr>
      <a:lvl6pPr eaLnBrk="1" latinLnBrk="0" hangingPunct="1">
        <a:defRPr kumimoji="0" lang="es-ES">
          <a:solidFill>
            <a:schemeClr val="tx2"/>
          </a:solidFill>
        </a:defRPr>
      </a:lvl6pPr>
      <a:lvl7pPr eaLnBrk="1" latinLnBrk="0" hangingPunct="1">
        <a:defRPr kumimoji="0" lang="es-ES">
          <a:solidFill>
            <a:schemeClr val="tx2"/>
          </a:solidFill>
        </a:defRPr>
      </a:lvl7pPr>
      <a:lvl8pPr eaLnBrk="1" latinLnBrk="0" hangingPunct="1">
        <a:defRPr kumimoji="0" lang="es-ES">
          <a:solidFill>
            <a:schemeClr val="tx2"/>
          </a:solidFill>
        </a:defRPr>
      </a:lvl8pPr>
      <a:lvl9pPr eaLnBrk="1" latinLnBrk="0" hangingPunct="1">
        <a:defRPr kumimoji="0" lang="es-ES">
          <a:solidFill>
            <a:schemeClr val="tx2"/>
          </a:solidFill>
        </a:defRPr>
      </a:lvl9pPr>
      <a:extLst/>
    </p:titleStyle>
    <p:bodyStyle>
      <a:lvl1pPr marL="342900" indent="-342900" algn="l" rtl="0" eaLnBrk="1" latinLnBrk="0" hangingPunct="1">
        <a:spcBef>
          <a:spcPct val="20000"/>
        </a:spcBef>
        <a:buChar char="•"/>
        <a:defRPr kumimoji="0" lang="es-ES"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har char="–"/>
        <a:defRPr kumimoji="0" lang="es-ES"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har char="•"/>
        <a:defRPr kumimoji="0" lang="es-ES"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har char="–"/>
        <a:defRPr kumimoji="0" lang="es-ES"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har char="»"/>
        <a:defRPr kumimoji="0" lang="es-ES" sz="16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har char="•"/>
        <a:defRPr kumimoji="0" lang="es-ES" sz="20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har char="•"/>
        <a:defRPr kumimoji="0" lang="es-ES" sz="20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har char="•"/>
        <a:defRPr kumimoji="0" lang="es-ES" sz="20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har char="•"/>
        <a:defRPr kumimoji="0" lang="es-ES" sz="20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lang="es-ES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lang="es-ES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lang="es-ES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lang="es-ES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lang="es-ES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lang="es-ES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lang="es-ES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lang="es-ES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lang="es-ES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1619672" y="237448"/>
            <a:ext cx="6343403" cy="65864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s-AR" sz="3200" b="1" i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Georgia"/>
                <a:ea typeface="Calibri"/>
                <a:cs typeface="Times New Roman"/>
              </a:rPr>
              <a:t>ESTO ES SER ARGENTINO!!!</a:t>
            </a:r>
            <a:endParaRPr lang="es-AR" b="1" i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51520" y="6525344"/>
            <a:ext cx="259228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0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</a:t>
            </a:r>
            <a:r>
              <a:rPr lang="es-AR" sz="1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Angélica Italia</a:t>
            </a:r>
            <a:endParaRPr lang="es-AR" sz="1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41681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0000">
        <p14:prism/>
        <p:sndAc>
          <p:stSnd>
            <p:snd r:embed="rId2" name="adios muchachos (2).wav"/>
          </p:stSnd>
        </p:sndAc>
      </p:transition>
    </mc:Choice>
    <mc:Fallback>
      <p:transition spd="slow" advTm="10000">
        <p:fade/>
        <p:sndAc>
          <p:stSnd>
            <p:snd r:embed="rId2" name="adios muchachos (2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22415" y="22832"/>
            <a:ext cx="14157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AR" b="1" u="sng" dirty="0">
                <a:latin typeface="Times New Roman"/>
                <a:ea typeface="Times New Roman"/>
              </a:rPr>
              <a:t>Gauchescas</a:t>
            </a:r>
            <a:r>
              <a:rPr lang="es-AR" b="1" u="sng" dirty="0" smtClean="0">
                <a:latin typeface="Times New Roman"/>
                <a:ea typeface="Times New Roman"/>
              </a:rPr>
              <a:t>:</a:t>
            </a:r>
            <a:endParaRPr lang="es-AR" u="sng" dirty="0"/>
          </a:p>
        </p:txBody>
      </p:sp>
      <p:sp>
        <p:nvSpPr>
          <p:cNvPr id="5" name="4 Rectángulo"/>
          <p:cNvSpPr/>
          <p:nvPr/>
        </p:nvSpPr>
        <p:spPr>
          <a:xfrm>
            <a:off x="2999758" y="207498"/>
            <a:ext cx="53285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b="1" dirty="0">
                <a:latin typeface="Times New Roman"/>
                <a:ea typeface="Times New Roman"/>
              </a:rPr>
              <a:t/>
            </a:r>
            <a:br>
              <a:rPr lang="es-AR" b="1" dirty="0">
                <a:latin typeface="Times New Roman"/>
                <a:ea typeface="Times New Roman"/>
              </a:rPr>
            </a:br>
            <a:r>
              <a:rPr lang="es-AR" b="1" dirty="0">
                <a:latin typeface="Times New Roman"/>
                <a:ea typeface="Times New Roman"/>
              </a:rPr>
              <a:t>“Yo soy toro en mi rodeo y </a:t>
            </a:r>
            <a:r>
              <a:rPr lang="es-AR" b="1" dirty="0" err="1">
                <a:latin typeface="Times New Roman"/>
                <a:ea typeface="Times New Roman"/>
              </a:rPr>
              <a:t>torazo</a:t>
            </a:r>
            <a:r>
              <a:rPr lang="es-AR" b="1" dirty="0">
                <a:latin typeface="Times New Roman"/>
                <a:ea typeface="Times New Roman"/>
              </a:rPr>
              <a:t> en rodeo ajeno” José Hernández </a:t>
            </a:r>
            <a:endParaRPr lang="es-AR" b="1" dirty="0" smtClean="0">
              <a:latin typeface="Times New Roman"/>
              <a:ea typeface="Times New Roman"/>
            </a:endParaRPr>
          </a:p>
          <a:p>
            <a:pPr algn="ctr"/>
            <a:r>
              <a:rPr lang="es-AR" b="1" dirty="0" smtClean="0">
                <a:latin typeface="Times New Roman"/>
                <a:ea typeface="Times New Roman"/>
              </a:rPr>
              <a:t>(“Martín </a:t>
            </a:r>
            <a:r>
              <a:rPr lang="es-AR" b="1" dirty="0">
                <a:latin typeface="Times New Roman"/>
                <a:ea typeface="Times New Roman"/>
              </a:rPr>
              <a:t>Fierro”) </a:t>
            </a:r>
            <a:endParaRPr lang="es-AR" dirty="0"/>
          </a:p>
        </p:txBody>
      </p:sp>
      <p:sp>
        <p:nvSpPr>
          <p:cNvPr id="6" name="5 Rectángulo"/>
          <p:cNvSpPr/>
          <p:nvPr/>
        </p:nvSpPr>
        <p:spPr>
          <a:xfrm>
            <a:off x="29682" y="6611761"/>
            <a:ext cx="131157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AR" sz="1000" b="1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</a:t>
            </a:r>
            <a:r>
              <a:rPr lang="es-AR" sz="1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Angélica Italia</a:t>
            </a:r>
            <a:endParaRPr lang="es-AR" sz="10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31708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0000">
        <p14:prism dir="u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5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2771800" y="188640"/>
            <a:ext cx="5400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b="1" dirty="0">
                <a:latin typeface="Times New Roman"/>
                <a:ea typeface="Times New Roman"/>
              </a:rPr>
              <a:t>“El que no llora no mama y el que no afana es un gil” Enrique Santos </a:t>
            </a:r>
            <a:r>
              <a:rPr lang="es-AR" b="1" dirty="0" err="1">
                <a:latin typeface="Times New Roman"/>
                <a:ea typeface="Times New Roman"/>
              </a:rPr>
              <a:t>Discépolo</a:t>
            </a:r>
            <a:r>
              <a:rPr lang="es-AR" b="1" dirty="0">
                <a:latin typeface="Times New Roman"/>
                <a:ea typeface="Times New Roman"/>
              </a:rPr>
              <a:t> </a:t>
            </a:r>
            <a:r>
              <a:rPr lang="es-AR" b="1" dirty="0" smtClean="0">
                <a:latin typeface="Times New Roman"/>
                <a:ea typeface="Times New Roman"/>
              </a:rPr>
              <a:t>(“Cambalache</a:t>
            </a:r>
            <a:r>
              <a:rPr lang="es-AR" b="1" dirty="0">
                <a:latin typeface="Times New Roman"/>
                <a:ea typeface="Times New Roman"/>
              </a:rPr>
              <a:t>”) </a:t>
            </a:r>
            <a:endParaRPr lang="es-AR" dirty="0"/>
          </a:p>
        </p:txBody>
      </p:sp>
      <p:sp>
        <p:nvSpPr>
          <p:cNvPr id="5" name="4 Rectángulo"/>
          <p:cNvSpPr/>
          <p:nvPr/>
        </p:nvSpPr>
        <p:spPr>
          <a:xfrm>
            <a:off x="0" y="6611779"/>
            <a:ext cx="131157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AR" sz="1000" b="1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</a:t>
            </a:r>
            <a:r>
              <a:rPr lang="es-AR" sz="1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Angélica Italia</a:t>
            </a:r>
            <a:endParaRPr lang="es-AR" sz="10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9863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0000">
        <p14:prism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991852" y="3284984"/>
            <a:ext cx="58681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b="1" dirty="0">
                <a:solidFill>
                  <a:srgbClr val="FFFF00"/>
                </a:solidFill>
                <a:latin typeface="Times New Roman"/>
                <a:ea typeface="Times New Roman"/>
              </a:rPr>
              <a:t>“No avives a los giles que después se te ponen en contra</a:t>
            </a:r>
            <a:r>
              <a:rPr lang="es-AR" b="1" dirty="0" smtClean="0">
                <a:solidFill>
                  <a:srgbClr val="FFFF00"/>
                </a:solidFill>
                <a:latin typeface="Times New Roman"/>
                <a:ea typeface="Times New Roman"/>
              </a:rPr>
              <a:t>”</a:t>
            </a:r>
          </a:p>
          <a:p>
            <a:pPr algn="ctr"/>
            <a:r>
              <a:rPr lang="es-AR" b="1" dirty="0" smtClean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es-AR" b="1" dirty="0">
                <a:solidFill>
                  <a:srgbClr val="FFFF00"/>
                </a:solidFill>
                <a:latin typeface="Times New Roman"/>
                <a:ea typeface="Times New Roman"/>
              </a:rPr>
              <a:t>(Carlos Gardel) </a:t>
            </a:r>
            <a:endParaRPr lang="es-AR" dirty="0">
              <a:solidFill>
                <a:srgbClr val="FFFF00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6611779"/>
            <a:ext cx="131157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AR" sz="1000" b="1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</a:t>
            </a:r>
            <a:r>
              <a:rPr lang="es-AR" sz="1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Angélica Italia</a:t>
            </a:r>
            <a:endParaRPr lang="es-AR" sz="10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56737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0000">
        <p14:prism dir="d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1475656" y="188640"/>
            <a:ext cx="66247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b="1" dirty="0">
                <a:latin typeface="Times New Roman"/>
                <a:ea typeface="Times New Roman"/>
              </a:rPr>
              <a:t>“Los hermanos sean unidos, esa es la ley primera, que si no se los devoran los de afuera</a:t>
            </a:r>
            <a:r>
              <a:rPr lang="es-AR" b="1" dirty="0" smtClean="0">
                <a:latin typeface="Times New Roman"/>
                <a:ea typeface="Times New Roman"/>
              </a:rPr>
              <a:t>”</a:t>
            </a:r>
          </a:p>
          <a:p>
            <a:pPr algn="ctr"/>
            <a:r>
              <a:rPr lang="es-AR" b="1" dirty="0" smtClean="0">
                <a:latin typeface="Times New Roman"/>
                <a:ea typeface="Times New Roman"/>
              </a:rPr>
              <a:t> </a:t>
            </a:r>
            <a:r>
              <a:rPr lang="es-AR" b="1" dirty="0">
                <a:latin typeface="Times New Roman"/>
                <a:ea typeface="Times New Roman"/>
              </a:rPr>
              <a:t>( Martín Fierro ) </a:t>
            </a:r>
            <a:endParaRPr lang="es-AR" dirty="0"/>
          </a:p>
        </p:txBody>
      </p:sp>
      <p:sp>
        <p:nvSpPr>
          <p:cNvPr id="5" name="4 Rectángulo"/>
          <p:cNvSpPr/>
          <p:nvPr/>
        </p:nvSpPr>
        <p:spPr>
          <a:xfrm>
            <a:off x="-8348" y="6611779"/>
            <a:ext cx="131157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AR" sz="1000" b="1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</a:t>
            </a:r>
            <a:r>
              <a:rPr lang="es-AR" sz="1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Angélica Italia</a:t>
            </a:r>
            <a:endParaRPr lang="es-AR" sz="10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22808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0000">
        <p14:prism isInverted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1259632" y="404664"/>
            <a:ext cx="45964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AR" b="1" dirty="0">
                <a:latin typeface="Times New Roman"/>
                <a:ea typeface="Times New Roman"/>
              </a:rPr>
              <a:t>"Vaca-yendo gente al baile" (Martin Fierro) </a:t>
            </a:r>
            <a:endParaRPr lang="es-AR" dirty="0"/>
          </a:p>
        </p:txBody>
      </p:sp>
      <p:sp>
        <p:nvSpPr>
          <p:cNvPr id="5" name="4 Rectángulo"/>
          <p:cNvSpPr/>
          <p:nvPr/>
        </p:nvSpPr>
        <p:spPr>
          <a:xfrm>
            <a:off x="-51946" y="6611761"/>
            <a:ext cx="131157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AR" sz="1000" b="1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</a:t>
            </a:r>
            <a:r>
              <a:rPr lang="es-AR" sz="1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Angélica Italia</a:t>
            </a:r>
            <a:endParaRPr lang="es-AR" sz="10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08662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8000">
        <p14:prism dir="u" isInverted="1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47963"/>
            <a:ext cx="20271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AR" b="1" u="sng" dirty="0">
                <a:solidFill>
                  <a:srgbClr val="C000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Times New Roman"/>
                <a:ea typeface="Times New Roman"/>
              </a:rPr>
              <a:t>Dichos Populares</a:t>
            </a:r>
            <a:r>
              <a:rPr lang="es-AR" b="1" u="sng" dirty="0" smtClean="0">
                <a:solidFill>
                  <a:srgbClr val="C000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Times New Roman"/>
                <a:ea typeface="Times New Roman"/>
              </a:rPr>
              <a:t>:</a:t>
            </a:r>
            <a:endParaRPr lang="es-AR" u="sng" dirty="0">
              <a:solidFill>
                <a:srgbClr val="C000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2195736" y="1124744"/>
            <a:ext cx="56521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b="1" dirty="0">
                <a:effectLst>
                  <a:glow rad="63500">
                    <a:srgbClr val="FF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“Quien se va sin que lo echen vuelve sin que lo llamen.” </a:t>
            </a:r>
            <a:endParaRPr lang="es-AR" dirty="0">
              <a:effectLst>
                <a:glow rad="63500">
                  <a:srgbClr val="FF00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4796" y="6611779"/>
            <a:ext cx="131157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AR" sz="1000" b="1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</a:t>
            </a:r>
            <a:r>
              <a:rPr lang="es-AR" sz="1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Angélica Italia</a:t>
            </a:r>
            <a:endParaRPr lang="es-AR" sz="10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08340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8000">
        <p14:prism dir="r" isInverted="1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4139952" y="260648"/>
            <a:ext cx="29482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AR" b="1" dirty="0">
                <a:latin typeface="Times New Roman"/>
                <a:ea typeface="Times New Roman"/>
              </a:rPr>
              <a:t>“Quien avisa no es traidor” </a:t>
            </a:r>
            <a:endParaRPr lang="es-AR" dirty="0"/>
          </a:p>
        </p:txBody>
      </p:sp>
      <p:sp>
        <p:nvSpPr>
          <p:cNvPr id="5" name="4 Rectángulo"/>
          <p:cNvSpPr/>
          <p:nvPr/>
        </p:nvSpPr>
        <p:spPr>
          <a:xfrm>
            <a:off x="0" y="6611761"/>
            <a:ext cx="131157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AR" sz="1000" b="1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</a:t>
            </a:r>
            <a:r>
              <a:rPr lang="es-AR" sz="1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Angélica Italia</a:t>
            </a:r>
            <a:endParaRPr lang="es-AR" sz="10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27089021"/>
      </p:ext>
    </p:extLst>
  </p:cSld>
  <p:clrMapOvr>
    <a:masterClrMapping/>
  </p:clrMapOvr>
  <p:transition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3059832" y="332656"/>
            <a:ext cx="32733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AR" b="1" dirty="0">
                <a:latin typeface="Times New Roman"/>
                <a:ea typeface="Times New Roman"/>
              </a:rPr>
              <a:t>“Más vale prevenir que curar” </a:t>
            </a:r>
            <a:endParaRPr lang="es-AR" dirty="0"/>
          </a:p>
        </p:txBody>
      </p:sp>
      <p:sp>
        <p:nvSpPr>
          <p:cNvPr id="5" name="4 Rectángulo"/>
          <p:cNvSpPr/>
          <p:nvPr/>
        </p:nvSpPr>
        <p:spPr>
          <a:xfrm>
            <a:off x="18118" y="6611761"/>
            <a:ext cx="131157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AR" sz="1000" b="1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</a:t>
            </a:r>
            <a:r>
              <a:rPr lang="es-AR" sz="1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Angélica Italia</a:t>
            </a:r>
            <a:endParaRPr lang="es-AR" sz="10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1507693"/>
      </p:ext>
    </p:extLst>
  </p:cSld>
  <p:clrMapOvr>
    <a:masterClrMapping/>
  </p:clrMapOvr>
  <p:transition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3707904" y="0"/>
            <a:ext cx="24843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AR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“Viejos son los trapos” </a:t>
            </a:r>
            <a:endParaRPr lang="es-AR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3203848" y="548680"/>
            <a:ext cx="43588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AR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“Menos </a:t>
            </a:r>
            <a:r>
              <a:rPr lang="es-AR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chispa que una bujía de madera" </a:t>
            </a:r>
            <a:endParaRPr lang="es-AR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6611779"/>
            <a:ext cx="131157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AR" sz="1000" b="1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</a:t>
            </a:r>
            <a:r>
              <a:rPr lang="es-AR" sz="1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Angélica Italia</a:t>
            </a:r>
            <a:endParaRPr lang="es-AR" sz="10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56752355"/>
      </p:ext>
    </p:extLst>
  </p:cSld>
  <p:clrMapOvr>
    <a:masterClrMapping/>
  </p:clrMapOvr>
  <p:transition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4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2699792" y="332656"/>
            <a:ext cx="44935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AR" b="1" dirty="0"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“El que sabe labura y el que no… Es Jefe!” </a:t>
            </a:r>
            <a:endParaRPr lang="es-AR" dirty="0">
              <a:effectLst>
                <a:glow rad="63500">
                  <a:schemeClr val="accent3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6453336"/>
            <a:ext cx="131157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AR" sz="1000" b="1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</a:t>
            </a:r>
            <a:r>
              <a:rPr lang="es-AR" sz="1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Angélica Italia</a:t>
            </a:r>
            <a:endParaRPr lang="es-AR" sz="10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49414061"/>
      </p:ext>
    </p:extLst>
  </p:cSld>
  <p:clrMapOvr>
    <a:masterClrMapping/>
  </p:clrMapOvr>
  <p:transition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4067944" y="476672"/>
            <a:ext cx="38353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AR" b="1" dirty="0">
                <a:latin typeface="Times New Roman"/>
                <a:ea typeface="Times New Roman"/>
              </a:rPr>
              <a:t>“No hay mal que por bien no venga” </a:t>
            </a:r>
            <a:endParaRPr lang="es-AR" dirty="0"/>
          </a:p>
        </p:txBody>
      </p:sp>
      <p:sp>
        <p:nvSpPr>
          <p:cNvPr id="5" name="4 Rectángulo"/>
          <p:cNvSpPr/>
          <p:nvPr/>
        </p:nvSpPr>
        <p:spPr>
          <a:xfrm>
            <a:off x="107504" y="6611779"/>
            <a:ext cx="131157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AR" sz="1000" b="1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</a:t>
            </a:r>
            <a:r>
              <a:rPr lang="es-AR" sz="1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Angélica Italia</a:t>
            </a:r>
            <a:endParaRPr lang="es-AR" sz="10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17715709"/>
      </p:ext>
    </p:extLst>
  </p:cSld>
  <p:clrMapOvr>
    <a:masterClrMapping/>
  </p:clrMapOvr>
  <p:transition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2483768" y="162880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AR" b="1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"Me extraña araña que siendo mosca no me conozca y siendo hormiga no seas amiga" </a:t>
            </a:r>
            <a:endParaRPr lang="es-AR" dirty="0"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9788" y="6611779"/>
            <a:ext cx="131157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AR" sz="1000" b="1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</a:t>
            </a:r>
            <a:r>
              <a:rPr lang="es-AR" sz="1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Angélica Italia</a:t>
            </a:r>
            <a:endParaRPr lang="es-AR" sz="10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14100062"/>
      </p:ext>
    </p:extLst>
  </p:cSld>
  <p:clrMapOvr>
    <a:masterClrMapping/>
  </p:clrMapOvr>
  <p:transition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4067944" y="404664"/>
            <a:ext cx="46432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AR" b="1" dirty="0">
                <a:solidFill>
                  <a:srgbClr val="002060"/>
                </a:solidFill>
                <a:latin typeface="Times New Roman"/>
                <a:ea typeface="Times New Roman"/>
              </a:rPr>
              <a:t>"Más vale pájaro en mano que 100 volando" </a:t>
            </a:r>
            <a:endParaRPr lang="es-AR" dirty="0">
              <a:solidFill>
                <a:srgbClr val="002060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9788" y="6611761"/>
            <a:ext cx="131157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AR" sz="1000" b="1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</a:t>
            </a:r>
            <a:r>
              <a:rPr lang="es-AR" sz="1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Angélica Italia</a:t>
            </a:r>
            <a:endParaRPr lang="es-AR" sz="10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05354018"/>
      </p:ext>
    </p:extLst>
  </p:cSld>
  <p:clrMapOvr>
    <a:masterClrMapping/>
  </p:clrMapOvr>
  <p:transition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2555776" y="548680"/>
            <a:ext cx="5886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b="1" dirty="0">
                <a:latin typeface="Times New Roman"/>
                <a:ea typeface="Times New Roman"/>
              </a:rPr>
              <a:t>"A caballo regalado no se le miran los dientes" </a:t>
            </a:r>
            <a:endParaRPr lang="es-AR" dirty="0"/>
          </a:p>
        </p:txBody>
      </p:sp>
      <p:sp>
        <p:nvSpPr>
          <p:cNvPr id="5" name="4 Rectángulo"/>
          <p:cNvSpPr/>
          <p:nvPr/>
        </p:nvSpPr>
        <p:spPr>
          <a:xfrm>
            <a:off x="3419872" y="1412776"/>
            <a:ext cx="36237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AR" b="1" dirty="0" smtClean="0">
                <a:latin typeface="Times New Roman"/>
                <a:ea typeface="Times New Roman"/>
              </a:rPr>
              <a:t>“Lo </a:t>
            </a:r>
            <a:r>
              <a:rPr lang="es-AR" b="1" dirty="0">
                <a:latin typeface="Times New Roman"/>
                <a:ea typeface="Times New Roman"/>
              </a:rPr>
              <a:t>prohibido se vuelve </a:t>
            </a:r>
            <a:r>
              <a:rPr lang="es-AR" b="1" dirty="0" smtClean="0">
                <a:latin typeface="Times New Roman"/>
                <a:ea typeface="Times New Roman"/>
              </a:rPr>
              <a:t>tentador” </a:t>
            </a:r>
            <a:endParaRPr lang="es-AR" dirty="0"/>
          </a:p>
        </p:txBody>
      </p:sp>
      <p:sp>
        <p:nvSpPr>
          <p:cNvPr id="6" name="5 Rectángulo"/>
          <p:cNvSpPr/>
          <p:nvPr/>
        </p:nvSpPr>
        <p:spPr>
          <a:xfrm>
            <a:off x="0" y="6611779"/>
            <a:ext cx="131157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AR" sz="1000" b="1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</a:t>
            </a:r>
            <a:r>
              <a:rPr lang="es-AR" sz="1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Angélica Italia</a:t>
            </a:r>
            <a:endParaRPr lang="es-AR" sz="10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05315724"/>
      </p:ext>
    </p:extLst>
  </p:cSld>
  <p:clrMapOvr>
    <a:masterClrMapping/>
  </p:clrMapOvr>
  <p:transition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4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14068" y="69344"/>
            <a:ext cx="41985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AR" b="1" dirty="0">
                <a:latin typeface="Times New Roman"/>
                <a:ea typeface="Times New Roman"/>
              </a:rPr>
              <a:t>"ojos que no ven corazón que no siente" </a:t>
            </a:r>
            <a:endParaRPr lang="es-AR" dirty="0"/>
          </a:p>
        </p:txBody>
      </p:sp>
      <p:sp>
        <p:nvSpPr>
          <p:cNvPr id="5" name="4 Rectángulo"/>
          <p:cNvSpPr/>
          <p:nvPr/>
        </p:nvSpPr>
        <p:spPr>
          <a:xfrm>
            <a:off x="3419872" y="483457"/>
            <a:ext cx="59401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b="1" dirty="0" smtClean="0">
                <a:latin typeface="Times New Roman"/>
                <a:ea typeface="Times New Roman"/>
              </a:rPr>
              <a:t>“El </a:t>
            </a:r>
            <a:r>
              <a:rPr lang="es-AR" b="1" dirty="0">
                <a:latin typeface="Times New Roman"/>
                <a:ea typeface="Times New Roman"/>
              </a:rPr>
              <a:t>que se quema con zapallo, sopla hasta la sandía</a:t>
            </a:r>
            <a:r>
              <a:rPr lang="es-AR" b="1" dirty="0" smtClean="0">
                <a:latin typeface="Times New Roman"/>
                <a:ea typeface="Times New Roman"/>
              </a:rPr>
              <a:t>..”</a:t>
            </a:r>
            <a:endParaRPr lang="es-AR" dirty="0"/>
          </a:p>
        </p:txBody>
      </p:sp>
      <p:sp>
        <p:nvSpPr>
          <p:cNvPr id="6" name="5 Rectángulo"/>
          <p:cNvSpPr/>
          <p:nvPr/>
        </p:nvSpPr>
        <p:spPr>
          <a:xfrm>
            <a:off x="76752" y="6611779"/>
            <a:ext cx="131157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AR" sz="1000" b="1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</a:t>
            </a:r>
            <a:r>
              <a:rPr lang="es-AR" sz="1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Angélica Italia</a:t>
            </a:r>
            <a:endParaRPr lang="es-AR" sz="10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09007750"/>
      </p:ext>
    </p:extLst>
  </p:cSld>
  <p:clrMapOvr>
    <a:masterClrMapping/>
  </p:clrMapOvr>
  <p:transition advTm="8000">
    <p:fade/>
    <p:sndAc>
      <p:stSnd>
        <p:snd r:embed="rId2" name="adios muchachos (2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2316516" y="69269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AR" b="1" dirty="0">
                <a:latin typeface="Times New Roman"/>
                <a:ea typeface="Times New Roman"/>
              </a:rPr>
              <a:t>"No hay duro que no se ablande, ni arisco que no se amanse" </a:t>
            </a:r>
            <a:endParaRPr lang="es-AR" dirty="0"/>
          </a:p>
        </p:txBody>
      </p:sp>
      <p:sp>
        <p:nvSpPr>
          <p:cNvPr id="5" name="4 Rectángulo"/>
          <p:cNvSpPr/>
          <p:nvPr/>
        </p:nvSpPr>
        <p:spPr>
          <a:xfrm>
            <a:off x="0" y="6611761"/>
            <a:ext cx="131157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AR" sz="1000" b="1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</a:t>
            </a:r>
            <a:r>
              <a:rPr lang="es-AR" sz="1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Angélica Italia</a:t>
            </a:r>
            <a:endParaRPr lang="es-AR" sz="10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98371481"/>
      </p:ext>
    </p:extLst>
  </p:cSld>
  <p:clrMapOvr>
    <a:masterClrMapping/>
  </p:clrMapOvr>
  <p:transition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4571999" y="476672"/>
            <a:ext cx="40748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AR" b="1" dirty="0">
                <a:latin typeface="Times New Roman"/>
                <a:ea typeface="Times New Roman"/>
              </a:rPr>
              <a:t>"En Casa de herrero, cuchillo de palo" </a:t>
            </a:r>
            <a:endParaRPr lang="es-AR" dirty="0"/>
          </a:p>
        </p:txBody>
      </p:sp>
      <p:sp>
        <p:nvSpPr>
          <p:cNvPr id="5" name="4 Rectángulo"/>
          <p:cNvSpPr/>
          <p:nvPr/>
        </p:nvSpPr>
        <p:spPr>
          <a:xfrm>
            <a:off x="4788024" y="1268760"/>
            <a:ext cx="39998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AR" b="1" dirty="0">
                <a:latin typeface="Times New Roman"/>
                <a:ea typeface="Times New Roman"/>
              </a:rPr>
              <a:t>"Le das la mano y te agarra del codo" </a:t>
            </a:r>
            <a:endParaRPr lang="es-AR" dirty="0"/>
          </a:p>
        </p:txBody>
      </p:sp>
      <p:sp>
        <p:nvSpPr>
          <p:cNvPr id="6" name="5 Rectángulo"/>
          <p:cNvSpPr/>
          <p:nvPr/>
        </p:nvSpPr>
        <p:spPr>
          <a:xfrm>
            <a:off x="16449" y="6611779"/>
            <a:ext cx="131157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AR" sz="1000" b="1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</a:t>
            </a:r>
            <a:r>
              <a:rPr lang="es-AR" sz="1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Angélica Italia</a:t>
            </a:r>
            <a:endParaRPr lang="es-AR" sz="10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10472660"/>
      </p:ext>
    </p:extLst>
  </p:cSld>
  <p:clrMapOvr>
    <a:masterClrMapping/>
  </p:clrMapOvr>
  <p:transition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5886506" y="332656"/>
            <a:ext cx="25827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AR" b="1" dirty="0">
                <a:latin typeface="Times New Roman"/>
                <a:ea typeface="Times New Roman"/>
              </a:rPr>
              <a:t>"De tal palo, tal astilla" </a:t>
            </a:r>
            <a:endParaRPr lang="es-AR" dirty="0"/>
          </a:p>
        </p:txBody>
      </p:sp>
      <p:sp>
        <p:nvSpPr>
          <p:cNvPr id="5" name="4 Rectángulo"/>
          <p:cNvSpPr/>
          <p:nvPr/>
        </p:nvSpPr>
        <p:spPr>
          <a:xfrm>
            <a:off x="4891885" y="119675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AR" b="1" dirty="0" smtClean="0">
                <a:latin typeface="Times New Roman"/>
                <a:ea typeface="Times New Roman"/>
              </a:rPr>
              <a:t>“Quieres </a:t>
            </a:r>
            <a:r>
              <a:rPr lang="es-AR" b="1" dirty="0">
                <a:latin typeface="Times New Roman"/>
                <a:ea typeface="Times New Roman"/>
              </a:rPr>
              <a:t>la chancha, los 20 </a:t>
            </a:r>
            <a:r>
              <a:rPr lang="es-AR" b="1" dirty="0" smtClean="0">
                <a:latin typeface="Times New Roman"/>
                <a:ea typeface="Times New Roman"/>
              </a:rPr>
              <a:t>chanchitos</a:t>
            </a:r>
          </a:p>
          <a:p>
            <a:pPr algn="ctr"/>
            <a:r>
              <a:rPr lang="es-AR" b="1" dirty="0" smtClean="0">
                <a:latin typeface="Times New Roman"/>
                <a:ea typeface="Times New Roman"/>
              </a:rPr>
              <a:t> </a:t>
            </a:r>
            <a:r>
              <a:rPr lang="es-AR" b="1" dirty="0">
                <a:latin typeface="Times New Roman"/>
                <a:ea typeface="Times New Roman"/>
              </a:rPr>
              <a:t>y la máquina de hacer chorizos" </a:t>
            </a:r>
            <a:endParaRPr lang="es-AR" dirty="0"/>
          </a:p>
        </p:txBody>
      </p:sp>
      <p:sp>
        <p:nvSpPr>
          <p:cNvPr id="6" name="5 Rectángulo"/>
          <p:cNvSpPr/>
          <p:nvPr/>
        </p:nvSpPr>
        <p:spPr>
          <a:xfrm>
            <a:off x="33855" y="6611761"/>
            <a:ext cx="131157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AR" sz="1000" b="1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</a:t>
            </a:r>
            <a:r>
              <a:rPr lang="es-AR" sz="1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Angélica Italia</a:t>
            </a:r>
            <a:endParaRPr lang="es-AR" sz="10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96534528"/>
      </p:ext>
    </p:extLst>
  </p:cSld>
  <p:clrMapOvr>
    <a:masterClrMapping/>
  </p:clrMapOvr>
  <p:transition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915816" y="75982"/>
            <a:ext cx="39507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AR" b="1" dirty="0" smtClean="0">
                <a:latin typeface="Times New Roman"/>
                <a:ea typeface="Times New Roman"/>
              </a:rPr>
              <a:t>“No </a:t>
            </a:r>
            <a:r>
              <a:rPr lang="es-AR" b="1" dirty="0">
                <a:latin typeface="Times New Roman"/>
                <a:ea typeface="Times New Roman"/>
              </a:rPr>
              <a:t>sirve ni para mirar quien viene " </a:t>
            </a:r>
            <a:endParaRPr lang="es-AR" dirty="0"/>
          </a:p>
        </p:txBody>
      </p:sp>
      <p:sp>
        <p:nvSpPr>
          <p:cNvPr id="6" name="5 Rectángulo"/>
          <p:cNvSpPr/>
          <p:nvPr/>
        </p:nvSpPr>
        <p:spPr>
          <a:xfrm>
            <a:off x="2915816" y="836712"/>
            <a:ext cx="37048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AR" b="1" dirty="0" smtClean="0">
                <a:latin typeface="Times New Roman"/>
                <a:ea typeface="Times New Roman"/>
              </a:rPr>
              <a:t>“Cortito </a:t>
            </a:r>
            <a:r>
              <a:rPr lang="es-AR" b="1" dirty="0">
                <a:latin typeface="Times New Roman"/>
                <a:ea typeface="Times New Roman"/>
              </a:rPr>
              <a:t>como patada de chancho" </a:t>
            </a:r>
            <a:endParaRPr lang="es-AR" dirty="0"/>
          </a:p>
        </p:txBody>
      </p:sp>
      <p:sp>
        <p:nvSpPr>
          <p:cNvPr id="7" name="6 Rectángulo"/>
          <p:cNvSpPr/>
          <p:nvPr/>
        </p:nvSpPr>
        <p:spPr>
          <a:xfrm>
            <a:off x="107504" y="6611779"/>
            <a:ext cx="131157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AR" sz="1000" b="1" i="1" dirty="0" err="1">
                <a:solidFill>
                  <a:prstClr val="white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</a:t>
            </a:r>
            <a:r>
              <a:rPr lang="es-AR" sz="1000" b="1" i="1" dirty="0">
                <a:solidFill>
                  <a:prstClr val="white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Angélica Italia</a:t>
            </a:r>
            <a:endParaRPr lang="es-AR" sz="1000" b="1" i="1" dirty="0">
              <a:solidFill>
                <a:prstClr val="white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76651888"/>
      </p:ext>
    </p:extLst>
  </p:cSld>
  <p:clrMapOvr>
    <a:masterClrMapping/>
  </p:clrMapOvr>
  <p:transition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95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4716016" y="1052736"/>
            <a:ext cx="30764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AR" b="1" dirty="0">
                <a:latin typeface="Times New Roman"/>
                <a:ea typeface="Times New Roman"/>
              </a:rPr>
              <a:t>"Al Mal tiempo buena cara" </a:t>
            </a:r>
            <a:endParaRPr lang="es-AR" dirty="0"/>
          </a:p>
        </p:txBody>
      </p:sp>
      <p:sp>
        <p:nvSpPr>
          <p:cNvPr id="5" name="4 Rectángulo"/>
          <p:cNvSpPr/>
          <p:nvPr/>
        </p:nvSpPr>
        <p:spPr>
          <a:xfrm>
            <a:off x="4283968" y="1916832"/>
            <a:ext cx="44595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AR" b="1" dirty="0" smtClean="0">
                <a:latin typeface="Times New Roman"/>
                <a:ea typeface="Times New Roman"/>
              </a:rPr>
              <a:t>“Anda </a:t>
            </a:r>
            <a:r>
              <a:rPr lang="es-AR" b="1" dirty="0">
                <a:latin typeface="Times New Roman"/>
                <a:ea typeface="Times New Roman"/>
              </a:rPr>
              <a:t>a mirar a la esquina a ver si llueve" </a:t>
            </a:r>
            <a:endParaRPr lang="es-AR" dirty="0"/>
          </a:p>
        </p:txBody>
      </p:sp>
      <p:sp>
        <p:nvSpPr>
          <p:cNvPr id="6" name="5 Rectángulo"/>
          <p:cNvSpPr/>
          <p:nvPr/>
        </p:nvSpPr>
        <p:spPr>
          <a:xfrm>
            <a:off x="0" y="6611779"/>
            <a:ext cx="131157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AR" sz="1000" b="1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</a:t>
            </a:r>
            <a:r>
              <a:rPr lang="es-AR" sz="1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Angélica Italia</a:t>
            </a:r>
            <a:endParaRPr lang="es-AR" sz="10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36555292"/>
      </p:ext>
    </p:extLst>
  </p:cSld>
  <p:clrMapOvr>
    <a:masterClrMapping/>
  </p:clrMapOvr>
  <p:transition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3563888" y="332656"/>
            <a:ext cx="34547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AR" b="1" dirty="0">
                <a:latin typeface="Times New Roman"/>
                <a:ea typeface="Times New Roman"/>
              </a:rPr>
              <a:t>"Al que madruga dios lo ayuda" </a:t>
            </a:r>
            <a:endParaRPr lang="es-AR" dirty="0"/>
          </a:p>
        </p:txBody>
      </p:sp>
      <p:sp>
        <p:nvSpPr>
          <p:cNvPr id="5" name="4 Rectángulo"/>
          <p:cNvSpPr/>
          <p:nvPr/>
        </p:nvSpPr>
        <p:spPr>
          <a:xfrm>
            <a:off x="4550790" y="1196752"/>
            <a:ext cx="498976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b="1" dirty="0">
                <a:latin typeface="Times New Roman"/>
                <a:ea typeface="Times New Roman"/>
              </a:rPr>
              <a:t>"No come el caramelo para no tirar el papel" </a:t>
            </a:r>
            <a:endParaRPr lang="es-AR" dirty="0"/>
          </a:p>
        </p:txBody>
      </p:sp>
      <p:sp>
        <p:nvSpPr>
          <p:cNvPr id="6" name="5 Rectángulo"/>
          <p:cNvSpPr/>
          <p:nvPr/>
        </p:nvSpPr>
        <p:spPr>
          <a:xfrm>
            <a:off x="21457" y="6597694"/>
            <a:ext cx="131157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AR" sz="1000" b="1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</a:t>
            </a:r>
            <a:r>
              <a:rPr lang="es-AR" sz="1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Angélica Italia</a:t>
            </a:r>
            <a:endParaRPr lang="es-AR" sz="10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34429377"/>
      </p:ext>
    </p:extLst>
  </p:cSld>
  <p:clrMapOvr>
    <a:masterClrMapping/>
  </p:clrMapOvr>
  <p:transition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7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6295610" y="3435280"/>
            <a:ext cx="28478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AR" b="1" dirty="0" smtClean="0"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Times New Roman"/>
                <a:ea typeface="Times New Roman"/>
              </a:rPr>
              <a:t>“Siempre </a:t>
            </a:r>
            <a:r>
              <a:rPr lang="es-AR" b="1" dirty="0"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Times New Roman"/>
                <a:ea typeface="Times New Roman"/>
              </a:rPr>
              <a:t>que llovió paró" </a:t>
            </a:r>
            <a:endParaRPr lang="es-AR" dirty="0"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831664" y="5445224"/>
            <a:ext cx="44810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AR" b="1" dirty="0" smtClean="0">
                <a:latin typeface="Times New Roman"/>
                <a:ea typeface="Times New Roman"/>
              </a:rPr>
              <a:t>“</a:t>
            </a:r>
            <a:r>
              <a:rPr lang="es-AR" b="1" dirty="0" smtClean="0"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Times New Roman"/>
                <a:ea typeface="Times New Roman"/>
              </a:rPr>
              <a:t>Agua </a:t>
            </a:r>
            <a:r>
              <a:rPr lang="es-AR" b="1" dirty="0"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Times New Roman"/>
                <a:ea typeface="Times New Roman"/>
              </a:rPr>
              <a:t>que no has de beber.. déjala correr" </a:t>
            </a:r>
            <a:endParaRPr lang="es-AR" dirty="0"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6611761"/>
            <a:ext cx="131157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AR" sz="1000" b="1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</a:t>
            </a:r>
            <a:r>
              <a:rPr lang="es-AR" sz="1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Angélica Italia</a:t>
            </a:r>
            <a:endParaRPr lang="es-AR" sz="10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82567416"/>
      </p:ext>
    </p:extLst>
  </p:cSld>
  <p:clrMapOvr>
    <a:masterClrMapping/>
  </p:clrMapOvr>
  <p:transition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107504" y="120722"/>
            <a:ext cx="52920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b="1" dirty="0">
                <a:latin typeface="Times New Roman"/>
                <a:ea typeface="Times New Roman"/>
              </a:rPr>
              <a:t>"Al que nace barrigón, es a ñudo que lo fajen" </a:t>
            </a:r>
            <a:endParaRPr lang="es-AR" dirty="0"/>
          </a:p>
        </p:txBody>
      </p:sp>
      <p:sp>
        <p:nvSpPr>
          <p:cNvPr id="5" name="4 Rectángulo"/>
          <p:cNvSpPr/>
          <p:nvPr/>
        </p:nvSpPr>
        <p:spPr>
          <a:xfrm>
            <a:off x="4627313" y="996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AR" b="1" dirty="0">
                <a:latin typeface="Times New Roman"/>
                <a:ea typeface="Times New Roman"/>
              </a:rPr>
              <a:t>"La culpa no es del chancho sino del que le da de comer" </a:t>
            </a:r>
            <a:endParaRPr lang="es-AR" dirty="0"/>
          </a:p>
        </p:txBody>
      </p:sp>
      <p:sp>
        <p:nvSpPr>
          <p:cNvPr id="6" name="5 Rectángulo"/>
          <p:cNvSpPr/>
          <p:nvPr/>
        </p:nvSpPr>
        <p:spPr>
          <a:xfrm>
            <a:off x="107504" y="6597694"/>
            <a:ext cx="131157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AR" sz="1000" b="1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</a:t>
            </a:r>
            <a:r>
              <a:rPr lang="es-AR" sz="1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Angélica Italia</a:t>
            </a:r>
            <a:endParaRPr lang="es-AR" sz="10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27839486"/>
      </p:ext>
    </p:extLst>
  </p:cSld>
  <p:clrMapOvr>
    <a:masterClrMapping/>
  </p:clrMapOvr>
  <p:transition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3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2411760" y="260648"/>
            <a:ext cx="54543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b="1" dirty="0">
                <a:latin typeface="Times New Roman"/>
                <a:ea typeface="Times New Roman"/>
              </a:rPr>
              <a:t>"El diablo sabe por diablo pero más por viejo" </a:t>
            </a:r>
            <a:endParaRPr lang="es-AR" dirty="0"/>
          </a:p>
        </p:txBody>
      </p:sp>
      <p:sp>
        <p:nvSpPr>
          <p:cNvPr id="5" name="4 Rectángulo"/>
          <p:cNvSpPr/>
          <p:nvPr/>
        </p:nvSpPr>
        <p:spPr>
          <a:xfrm>
            <a:off x="3707904" y="1455149"/>
            <a:ext cx="45579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AR" b="1" dirty="0">
                <a:latin typeface="Times New Roman"/>
                <a:ea typeface="Times New Roman"/>
              </a:rPr>
              <a:t>"Si me compro un circo, me crece el enano" </a:t>
            </a:r>
            <a:endParaRPr lang="es-AR" dirty="0"/>
          </a:p>
        </p:txBody>
      </p:sp>
      <p:sp>
        <p:nvSpPr>
          <p:cNvPr id="6" name="5 Rectángulo"/>
          <p:cNvSpPr/>
          <p:nvPr/>
        </p:nvSpPr>
        <p:spPr>
          <a:xfrm>
            <a:off x="19788" y="6611779"/>
            <a:ext cx="131157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AR" sz="1000" b="1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</a:t>
            </a:r>
            <a:r>
              <a:rPr lang="es-AR" sz="1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Angélica Italia</a:t>
            </a:r>
            <a:endParaRPr lang="es-AR" sz="10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79495643"/>
      </p:ext>
    </p:extLst>
  </p:cSld>
  <p:clrMapOvr>
    <a:masterClrMapping/>
  </p:clrMapOvr>
  <p:transition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3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45"/>
            <a:ext cx="9144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2411760" y="318512"/>
            <a:ext cx="29463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AR" b="1" dirty="0" smtClean="0">
                <a:solidFill>
                  <a:srgbClr val="663300"/>
                </a:solidFill>
                <a:latin typeface="Times New Roman"/>
                <a:ea typeface="Times New Roman"/>
              </a:rPr>
              <a:t>“</a:t>
            </a:r>
            <a:r>
              <a:rPr lang="es-AR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El </a:t>
            </a:r>
            <a:r>
              <a:rPr lang="es-AR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pez por la boca muere" </a:t>
            </a:r>
            <a:endParaRPr lang="es-AR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2915816" y="1340768"/>
            <a:ext cx="31002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AR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“A </a:t>
            </a:r>
            <a:r>
              <a:rPr lang="es-AR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otro perro con ese hueso" </a:t>
            </a:r>
            <a:endParaRPr lang="es-AR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79512" y="6611779"/>
            <a:ext cx="131157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AR" sz="1000" b="1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</a:t>
            </a:r>
            <a:r>
              <a:rPr lang="es-AR" sz="1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Angélica Italia</a:t>
            </a:r>
            <a:endParaRPr lang="es-AR" sz="10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16355789"/>
      </p:ext>
    </p:extLst>
  </p:cSld>
  <p:clrMapOvr>
    <a:masterClrMapping/>
  </p:clrMapOvr>
  <p:transition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683568" y="116632"/>
            <a:ext cx="45983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AR" b="1" dirty="0">
                <a:solidFill>
                  <a:srgbClr val="00B050"/>
                </a:solidFill>
                <a:latin typeface="Times New Roman"/>
                <a:ea typeface="Times New Roman"/>
              </a:rPr>
              <a:t>"Dime con quién andas y te diré quien eres" </a:t>
            </a:r>
            <a:endParaRPr lang="es-AR" dirty="0">
              <a:solidFill>
                <a:srgbClr val="00B050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3995936" y="69269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AR" b="1" dirty="0" smtClean="0">
                <a:solidFill>
                  <a:srgbClr val="00B050"/>
                </a:solidFill>
                <a:latin typeface="Times New Roman"/>
                <a:ea typeface="Times New Roman"/>
              </a:rPr>
              <a:t>“El </a:t>
            </a:r>
            <a:r>
              <a:rPr lang="es-AR" b="1" dirty="0">
                <a:solidFill>
                  <a:srgbClr val="00B050"/>
                </a:solidFill>
                <a:latin typeface="Times New Roman"/>
                <a:ea typeface="Times New Roman"/>
              </a:rPr>
              <a:t>hombre arriesga la vida cada vez que elige, ¡y eso lo hace libre!" </a:t>
            </a:r>
            <a:endParaRPr lang="es-AR" dirty="0">
              <a:solidFill>
                <a:srgbClr val="00B050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6678" y="6611779"/>
            <a:ext cx="131157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AR" sz="1000" b="1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</a:t>
            </a:r>
            <a:r>
              <a:rPr lang="es-AR" sz="1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Angélica Italia</a:t>
            </a:r>
            <a:endParaRPr lang="es-AR" sz="10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32612286"/>
      </p:ext>
    </p:extLst>
  </p:cSld>
  <p:clrMapOvr>
    <a:masterClrMapping/>
  </p:clrMapOvr>
  <p:transition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2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3131840" y="1916832"/>
            <a:ext cx="55983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b="1" dirty="0">
                <a:latin typeface="Times New Roman"/>
                <a:ea typeface="Times New Roman"/>
              </a:rPr>
              <a:t>"Tanto va el Cántaro a la fuente que al final se rompe" </a:t>
            </a:r>
            <a:endParaRPr lang="es-AR" dirty="0"/>
          </a:p>
        </p:txBody>
      </p:sp>
      <p:sp>
        <p:nvSpPr>
          <p:cNvPr id="5" name="4 Rectángulo"/>
          <p:cNvSpPr/>
          <p:nvPr/>
        </p:nvSpPr>
        <p:spPr>
          <a:xfrm>
            <a:off x="4559137" y="2852936"/>
            <a:ext cx="39103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AR" b="1" dirty="0">
                <a:latin typeface="Times New Roman"/>
                <a:ea typeface="Times New Roman"/>
              </a:rPr>
              <a:t>"Tan nuestro </a:t>
            </a:r>
            <a:r>
              <a:rPr lang="es-AR" b="1" dirty="0" smtClean="0">
                <a:latin typeface="Times New Roman"/>
                <a:ea typeface="Times New Roman"/>
              </a:rPr>
              <a:t>como el </a:t>
            </a:r>
            <a:r>
              <a:rPr lang="es-AR" b="1" dirty="0">
                <a:latin typeface="Times New Roman"/>
                <a:ea typeface="Times New Roman"/>
              </a:rPr>
              <a:t>dulce de leche" </a:t>
            </a:r>
            <a:endParaRPr lang="es-AR" dirty="0"/>
          </a:p>
        </p:txBody>
      </p:sp>
      <p:sp>
        <p:nvSpPr>
          <p:cNvPr id="6" name="5 Rectángulo"/>
          <p:cNvSpPr/>
          <p:nvPr/>
        </p:nvSpPr>
        <p:spPr>
          <a:xfrm>
            <a:off x="18118" y="6611761"/>
            <a:ext cx="131157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AR" sz="1000" b="1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</a:t>
            </a:r>
            <a:r>
              <a:rPr lang="es-AR" sz="1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Angélica Italia</a:t>
            </a:r>
            <a:endParaRPr lang="es-AR" sz="10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98166169"/>
      </p:ext>
    </p:extLst>
  </p:cSld>
  <p:clrMapOvr>
    <a:masterClrMapping/>
  </p:clrMapOvr>
  <p:transition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6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1907704" y="116632"/>
            <a:ext cx="58143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b="1" dirty="0"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Times New Roman"/>
                <a:ea typeface="Times New Roman"/>
              </a:rPr>
              <a:t>"No por mucho madrugar amanece más temprano" </a:t>
            </a:r>
            <a:endParaRPr lang="es-AR" dirty="0"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2843808" y="1710100"/>
            <a:ext cx="32047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AR" b="1" dirty="0">
                <a:latin typeface="Times New Roman"/>
                <a:ea typeface="Times New Roman"/>
              </a:rPr>
              <a:t>"Más viejo que la escarapela" </a:t>
            </a:r>
            <a:endParaRPr lang="es-AR" dirty="0"/>
          </a:p>
        </p:txBody>
      </p:sp>
      <p:sp>
        <p:nvSpPr>
          <p:cNvPr id="6" name="5 Rectángulo"/>
          <p:cNvSpPr/>
          <p:nvPr/>
        </p:nvSpPr>
        <p:spPr>
          <a:xfrm>
            <a:off x="0" y="6597694"/>
            <a:ext cx="131157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AR" sz="1000" b="1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</a:t>
            </a:r>
            <a:r>
              <a:rPr lang="es-AR" sz="1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Angélica Italia</a:t>
            </a:r>
            <a:endParaRPr lang="es-AR" sz="10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2940088"/>
      </p:ext>
    </p:extLst>
  </p:cSld>
  <p:clrMapOvr>
    <a:masterClrMapping/>
  </p:clrMapOvr>
  <p:transition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3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2483768" y="836712"/>
            <a:ext cx="45191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AR" b="1" dirty="0">
                <a:latin typeface="Times New Roman"/>
                <a:ea typeface="Times New Roman"/>
              </a:rPr>
              <a:t>"Cuando el gato no esta los ratones bailan" </a:t>
            </a:r>
            <a:endParaRPr lang="es-AR" dirty="0"/>
          </a:p>
        </p:txBody>
      </p:sp>
      <p:sp>
        <p:nvSpPr>
          <p:cNvPr id="5" name="4 Rectángulo"/>
          <p:cNvSpPr/>
          <p:nvPr/>
        </p:nvSpPr>
        <p:spPr>
          <a:xfrm>
            <a:off x="2630165" y="167096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AR" b="1" dirty="0">
                <a:latin typeface="Times New Roman"/>
                <a:ea typeface="Times New Roman"/>
              </a:rPr>
              <a:t/>
            </a:r>
            <a:br>
              <a:rPr lang="es-AR" b="1" dirty="0">
                <a:latin typeface="Times New Roman"/>
                <a:ea typeface="Times New Roman"/>
              </a:rPr>
            </a:br>
            <a:r>
              <a:rPr lang="es-AR" b="1" dirty="0">
                <a:latin typeface="Times New Roman"/>
                <a:ea typeface="Times New Roman"/>
              </a:rPr>
              <a:t>"Cocodrilo que duerme es cartera" </a:t>
            </a:r>
            <a:endParaRPr lang="es-AR" dirty="0"/>
          </a:p>
        </p:txBody>
      </p:sp>
      <p:sp>
        <p:nvSpPr>
          <p:cNvPr id="6" name="5 Rectángulo"/>
          <p:cNvSpPr/>
          <p:nvPr/>
        </p:nvSpPr>
        <p:spPr>
          <a:xfrm>
            <a:off x="0" y="6611761"/>
            <a:ext cx="131157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AR" sz="1000" b="1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</a:t>
            </a:r>
            <a:r>
              <a:rPr lang="es-AR" sz="1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Angélica Italia</a:t>
            </a:r>
            <a:endParaRPr lang="es-AR" sz="10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82557810"/>
      </p:ext>
    </p:extLst>
  </p:cSld>
  <p:clrMapOvr>
    <a:masterClrMapping/>
  </p:clrMapOvr>
  <p:transition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2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1043608" y="476672"/>
            <a:ext cx="57423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b="1" dirty="0">
                <a:effectLst>
                  <a:glow rad="63500">
                    <a:srgbClr val="FF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"En boca del mentiroso lo cierto se hace dudoso" </a:t>
            </a:r>
            <a:endParaRPr lang="es-AR" dirty="0">
              <a:effectLst>
                <a:glow rad="63500">
                  <a:srgbClr val="FF00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6611761"/>
            <a:ext cx="131157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AR" sz="1000" b="1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</a:t>
            </a:r>
            <a:r>
              <a:rPr lang="es-AR" sz="1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Angélica Italia</a:t>
            </a:r>
            <a:endParaRPr lang="es-AR" sz="10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78427796"/>
      </p:ext>
    </p:extLst>
  </p:cSld>
  <p:clrMapOvr>
    <a:masterClrMapping/>
  </p:clrMapOvr>
  <p:transition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1397092" y="188640"/>
            <a:ext cx="31749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AR" b="1" dirty="0">
                <a:latin typeface="Times New Roman"/>
                <a:ea typeface="Times New Roman"/>
              </a:rPr>
              <a:t>"Perro que ladra no muerde" </a:t>
            </a:r>
            <a:endParaRPr lang="es-AR" dirty="0"/>
          </a:p>
        </p:txBody>
      </p:sp>
      <p:sp>
        <p:nvSpPr>
          <p:cNvPr id="5" name="4 Rectángulo"/>
          <p:cNvSpPr/>
          <p:nvPr/>
        </p:nvSpPr>
        <p:spPr>
          <a:xfrm>
            <a:off x="3707904" y="980728"/>
            <a:ext cx="45172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AR" b="1" dirty="0">
                <a:latin typeface="Times New Roman"/>
                <a:ea typeface="Times New Roman"/>
              </a:rPr>
              <a:t>"El zorro pierde el pelo pero no las </a:t>
            </a:r>
            <a:r>
              <a:rPr lang="es-AR" b="1" dirty="0" smtClean="0">
                <a:latin typeface="Times New Roman"/>
                <a:ea typeface="Times New Roman"/>
              </a:rPr>
              <a:t>mañas</a:t>
            </a:r>
            <a:r>
              <a:rPr lang="es-AR" b="1" dirty="0">
                <a:latin typeface="Times New Roman"/>
                <a:ea typeface="Times New Roman"/>
              </a:rPr>
              <a:t>" </a:t>
            </a:r>
            <a:endParaRPr lang="es-AR" dirty="0"/>
          </a:p>
        </p:txBody>
      </p:sp>
      <p:sp>
        <p:nvSpPr>
          <p:cNvPr id="6" name="5 Rectángulo"/>
          <p:cNvSpPr/>
          <p:nvPr/>
        </p:nvSpPr>
        <p:spPr>
          <a:xfrm>
            <a:off x="0" y="6611761"/>
            <a:ext cx="131157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AR" sz="1000" b="1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</a:t>
            </a:r>
            <a:r>
              <a:rPr lang="es-AR" sz="1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Angélica Italia</a:t>
            </a:r>
            <a:endParaRPr lang="es-AR" sz="10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91943568"/>
      </p:ext>
    </p:extLst>
  </p:cSld>
  <p:clrMapOvr>
    <a:masterClrMapping/>
  </p:clrMapOvr>
  <p:transition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6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123728" y="116632"/>
            <a:ext cx="5544616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es-AR" sz="4000" b="1" cap="all" dirty="0" smtClean="0">
                <a:ln/>
                <a:solidFill>
                  <a:schemeClr val="accent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ANGÉLICA ITALIA</a:t>
            </a:r>
            <a:endParaRPr lang="es-AR" sz="4000" b="1" cap="all" dirty="0">
              <a:ln/>
              <a:solidFill>
                <a:schemeClr val="accent1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9294" y="6211669"/>
            <a:ext cx="4536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Texto: “ESTO ES SER ARGENTINO”.</a:t>
            </a:r>
          </a:p>
          <a:p>
            <a:r>
              <a:rPr lang="es-AR" sz="1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Material extraído de la red.</a:t>
            </a:r>
          </a:p>
          <a:p>
            <a:r>
              <a:rPr lang="es-AR" sz="1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 fines de lucro.</a:t>
            </a:r>
            <a:endParaRPr lang="es-AR" sz="12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436096" y="6334780"/>
            <a:ext cx="3528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2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es-AR" sz="12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ngelica.49@hotmail.es</a:t>
            </a:r>
            <a:endParaRPr lang="es-AR" sz="12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AR" sz="12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angelicaitaliamoreno@gmail.com</a:t>
            </a:r>
            <a:endParaRPr lang="es-AR" sz="12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73148925"/>
      </p:ext>
    </p:extLst>
  </p:cSld>
  <p:clrMapOvr>
    <a:masterClrMapping/>
  </p:clrMapOvr>
  <p:transition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1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95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Álbum de fotos clásico">
  <a:themeElements>
    <a:clrScheme name="Technic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70000"/>
                <a:satMod val="350000"/>
              </a:schemeClr>
            </a:gs>
          </a:gsLst>
          <a:path path="circle">
            <a:fillToRect l="51000" t="-20000" r="2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25000"/>
                <a:satMod val="350000"/>
              </a:schemeClr>
              <a:schemeClr val="phClr">
                <a:tint val="83000"/>
                <a:satMod val="115000"/>
              </a:schemeClr>
            </a:duotone>
          </a:blip>
          <a:tile tx="0" ty="0" sx="120000" sy="120000" flip="xy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ClassicPhotoAlbum</Template>
  <TotalTime>0</TotalTime>
  <Words>647</Words>
  <Application>Microsoft Office PowerPoint</Application>
  <PresentationFormat>Presentación en pantalla (4:3)</PresentationFormat>
  <Paragraphs>93</Paragraphs>
  <Slides>33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33</vt:i4>
      </vt:variant>
    </vt:vector>
  </HeadingPairs>
  <TitlesOfParts>
    <vt:vector size="34" baseType="lpstr">
      <vt:lpstr>Álbum de fotos clásico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???</dc:title>
  <dc:creator/>
  <cp:lastModifiedBy/>
  <cp:revision>1</cp:revision>
  <dcterms:created xsi:type="dcterms:W3CDTF">2015-07-05T21:01:36Z</dcterms:created>
  <dcterms:modified xsi:type="dcterms:W3CDTF">2015-07-06T01:55:03Z</dcterms:modified>
</cp:coreProperties>
</file>