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256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74" r:id="rId27"/>
  </p:sldIdLst>
  <p:sldSz cx="9144000" cy="5143500" type="screen16x9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7F2"/>
    <a:srgbClr val="4D4D4D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42" d="100"/>
          <a:sy n="142" d="100"/>
        </p:scale>
        <p:origin x="-648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os estilos do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  <p:transition spd="slow">
    <p:circl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estilo do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os estilos do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1DBBE1-2E15-427F-A7D1-CFB4FE461989}" type="datetimeFigureOut">
              <a:rPr lang="pt-BR" smtClean="0"/>
              <a:pPr/>
              <a:t>11/06/2018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DB90E1-B66E-45A6-ADAF-56501A423357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circl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2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5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mailto:macremonini@gmail.com" TargetMode="External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CA442FB00000578-5774351-Meghan_s_Hollywood_co_stars_Sarah_Grafferty_left_and_Gina_Torres-a-26_1527345794086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51520" y="0"/>
            <a:ext cx="51435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 rot="18794424">
            <a:off x="3944070" y="1696223"/>
            <a:ext cx="4986148" cy="1200329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threePt" dir="t"/>
            </a:scene3d>
            <a:sp3d extrusionH="57150">
              <a:bevelT w="38100" h="38100"/>
            </a:sp3d>
          </a:bodyPr>
          <a:lstStyle/>
          <a:p>
            <a:r>
              <a:rPr lang="pt-BR" sz="7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Berlin Sans FB Demi" pitchFamily="34" charset="0"/>
              </a:rPr>
              <a:t>DESENHOS</a:t>
            </a:r>
            <a:endParaRPr lang="pt-BR" sz="7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Berlin Sans FB Demi" pitchFamily="34" charset="0"/>
            </a:endParaRPr>
          </a:p>
        </p:txBody>
      </p:sp>
    </p:spTree>
  </p:cSld>
  <p:clrMapOvr>
    <a:masterClrMapping/>
  </p:clrMapOvr>
  <p:transition spd="slow">
    <p:circle/>
    <p:sndAc>
      <p:stSnd loop="1">
        <p:snd r:embed="rId2" name="_LoliDiam_39_S_Mack_The_Knife_mp3 (mp3cut.net)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0f30abce94e357bbb9da2b61edbc9251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79512" y="271711"/>
            <a:ext cx="3528392" cy="462241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c1664df0644915dc73fe29284efeed4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93539" y="0"/>
            <a:ext cx="3950461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4CA442E300000578-5774351-_When_Hollywood_and_Royalty_collide_the_fashion_stakes_skyrocket-a-18_152734579169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d3a67990d965d07a697243a706800e4--lady-diana-princess-dian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632597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Imagem 4" descr="9705112ff627dd50e05ee38ccdd5829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601906" y="0"/>
            <a:ext cx="3542094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6edfaf8d332201b3d5bfb5c147b3b0e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43712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 descr="86e7f7a72fa46019acc8e011fddd023b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37702" y="0"/>
            <a:ext cx="4306298" cy="5143500"/>
          </a:xfrm>
          <a:prstGeom prst="rect">
            <a:avLst/>
          </a:prstGeom>
          <a:effectLst>
            <a:innerShdw blurRad="63500" dist="50800" dir="13500000">
              <a:prstClr val="black">
                <a:alpha val="50000"/>
              </a:prstClr>
            </a:inn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635d08a268b2f519a53d0adc577a29af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51520" y="339502"/>
            <a:ext cx="3309509" cy="44139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5768b21b617413215a67f2105ec6a94d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889897" y="0"/>
            <a:ext cx="4254103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48631f663d3ac1e929d25f4c34f8c0a4--star-art-lady-diana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972315" cy="5143500"/>
          </a:xfrm>
          <a:prstGeom prst="rect">
            <a:avLst/>
          </a:prstGeom>
        </p:spPr>
      </p:pic>
      <p:pic>
        <p:nvPicPr>
          <p:cNvPr id="4" name="Imagem 3" descr="a70b7ae90c7bc12dce6120233d2e4ce7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000500" y="0"/>
            <a:ext cx="51435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9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10213264_img-318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926205" cy="5143500"/>
          </a:xfrm>
          <a:prstGeom prst="rect">
            <a:avLst/>
          </a:prstGeom>
        </p:spPr>
      </p:pic>
      <p:pic>
        <p:nvPicPr>
          <p:cNvPr id="3" name="Imagem 2" descr="d9ece86d7dd98125e1df257f38cba3a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685750" y="0"/>
            <a:ext cx="445825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eb935cfd6d073d5dee11a7970119835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957618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 descr="Elizabeth Taylor - Michelle Seo - Hongmin Tutt'Art@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29964" y="0"/>
            <a:ext cx="3814036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Eva Longoria - Michelle Seo - Hongmin Tutt'Art@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859003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f55d52885b05a9e5f6f696494b0e82b8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364088" y="0"/>
            <a:ext cx="3114517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9e54d7ca663194b55b0ffa42b319140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412602" y="0"/>
            <a:ext cx="6318796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cad78d31fce281e96569d08717d094f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766053" cy="5143500"/>
          </a:xfrm>
          <a:prstGeom prst="rect">
            <a:avLst/>
          </a:prstGeom>
        </p:spPr>
      </p:pic>
      <p:pic>
        <p:nvPicPr>
          <p:cNvPr id="3" name="Imagem 2" descr="il_570xN.362269574_puop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48064" y="0"/>
            <a:ext cx="3673929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Grace Kelly - Michelle Seo - Hongmin Tutt'Art@ (1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867293" cy="5143500"/>
          </a:xfrm>
          <a:prstGeom prst="rect">
            <a:avLst/>
          </a:prstGeom>
          <a:effectLst>
            <a:softEdge rad="63500"/>
          </a:effectLst>
        </p:spPr>
      </p:pic>
      <p:pic>
        <p:nvPicPr>
          <p:cNvPr id="3" name="Imagem 2" descr="Grace Kelly - Michelle Seo - Hongmin Tutt'Art@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89128" y="0"/>
            <a:ext cx="3854872" cy="5143500"/>
          </a:xfrm>
          <a:prstGeom prst="rect">
            <a:avLst/>
          </a:prstGeom>
          <a:effectLst>
            <a:softEdge rad="63500"/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l_570xN.15885663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933843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lady_diana_in_wpap_by_ekoabiyudha-d9bqyjp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32040" y="555525"/>
            <a:ext cx="3133238" cy="4177651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D4D4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Ingrid Bergman - Michelle Seo - Hongmin Tutt'Art@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39552" y="0"/>
            <a:ext cx="3888175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pic>
        <p:nvPicPr>
          <p:cNvPr id="3" name="Imagem 2" descr="Julia Roberts - Michelle Seo - Hongmin Tutt'Art@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716016" y="0"/>
            <a:ext cx="3859003" cy="5143500"/>
          </a:xfrm>
          <a:prstGeom prst="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Keira Knightley - Michelle Seo - Hongmin Tutt'Art@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593263" cy="5143500"/>
          </a:xfrm>
          <a:prstGeom prst="rect">
            <a:avLst/>
          </a:prstGeom>
        </p:spPr>
      </p:pic>
      <p:pic>
        <p:nvPicPr>
          <p:cNvPr id="4" name="Imagem 3" descr="Shirley Temple - Michelle Seo - Hongmin Tutt'Art@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276707" y="0"/>
            <a:ext cx="3867293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>
            <a:lumMod val="65000"/>
            <a:lumOff val="3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Merlyn Monroe - Michelle Seo - Hongmin Tutt'Art@ (2)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95536" y="0"/>
            <a:ext cx="3956538" cy="5143500"/>
          </a:xfrm>
          <a:prstGeom prst="rect">
            <a:avLst/>
          </a:prstGeom>
        </p:spPr>
      </p:pic>
      <p:pic>
        <p:nvPicPr>
          <p:cNvPr id="3" name="Imagem 2" descr="Merlyn Monroe - Michelle Seo - Hongmin Tutt'Art@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4932040" y="0"/>
            <a:ext cx="3859003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Liz Taylor - Michelle Seo - Hongmin Tutt'Art@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5286375" y="0"/>
            <a:ext cx="3857625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Imagem 2" descr="8feb6f599a8020c72077db03990d7e12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3593102" cy="5143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9dee9977d450781dc217eb3f42984c04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5143500" cy="5143500"/>
          </a:xfrm>
          <a:prstGeom prst="rect">
            <a:avLst/>
          </a:prstGeom>
        </p:spPr>
      </p:pic>
      <p:pic>
        <p:nvPicPr>
          <p:cNvPr id="3" name="Imagem 2" descr="6484b50d7af1c2a536820e403ccbaa20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029200" y="0"/>
            <a:ext cx="41148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51f82ffc46e325e7b8dd65e37b525234--pencil-art-pencil-drawings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611560" y="339502"/>
            <a:ext cx="3240360" cy="45851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Imagem 2" descr="897411e53d6054e194a81695284fa209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5111910" y="0"/>
            <a:ext cx="403209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576cb57d71b861cb64c86a892ff67181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857625" cy="5143500"/>
          </a:xfrm>
          <a:prstGeom prst="rect">
            <a:avLst/>
          </a:prstGeom>
        </p:spPr>
      </p:pic>
      <p:pic>
        <p:nvPicPr>
          <p:cNvPr id="3" name="Imagem 2" descr="811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3573422" y="0"/>
            <a:ext cx="5570578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 descr="b828c8e5653c04326a3c24c66b8d9a76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3707904" y="0"/>
            <a:ext cx="3427991" cy="5143500"/>
          </a:xfrm>
          <a:prstGeom prst="rect">
            <a:avLst/>
          </a:prstGeom>
        </p:spPr>
      </p:pic>
      <p:pic>
        <p:nvPicPr>
          <p:cNvPr id="2" name="Imagem 1" descr="2641fa2a6b8513b11e15cdb06887b9e5.jp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0" y="0"/>
            <a:ext cx="3740727" cy="5143500"/>
          </a:xfrm>
          <a:prstGeom prst="rect">
            <a:avLst/>
          </a:prstGeom>
        </p:spPr>
      </p:pic>
      <p:pic>
        <p:nvPicPr>
          <p:cNvPr id="5" name="Imagem 4" descr="f25a928c7d4d7404fb34a0a3d3af9eb4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7103745" y="0"/>
            <a:ext cx="2040255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div07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429000" cy="5143500"/>
          </a:xfrm>
          <a:prstGeom prst="rect">
            <a:avLst/>
          </a:prstGeom>
        </p:spPr>
      </p:pic>
      <p:pic>
        <p:nvPicPr>
          <p:cNvPr id="3" name="Imagem 2" descr="f043f88289909b09a41a31dce3e137b3.png"/>
          <p:cNvPicPr>
            <a:picLocks noChangeAspect="1"/>
          </p:cNvPicPr>
          <p:nvPr/>
        </p:nvPicPr>
        <p:blipFill>
          <a:blip r:embed="rId3" cstate="screen"/>
          <a:stretch>
            <a:fillRect/>
          </a:stretch>
        </p:blipFill>
        <p:spPr>
          <a:xfrm>
            <a:off x="2555776" y="0"/>
            <a:ext cx="3429000" cy="5143500"/>
          </a:xfrm>
          <a:prstGeom prst="rect">
            <a:avLst/>
          </a:prstGeom>
        </p:spPr>
      </p:pic>
      <p:pic>
        <p:nvPicPr>
          <p:cNvPr id="4" name="Imagem 3" descr="pozes_by_nard66.jpg"/>
          <p:cNvPicPr>
            <a:picLocks noChangeAspect="1"/>
          </p:cNvPicPr>
          <p:nvPr/>
        </p:nvPicPr>
        <p:blipFill>
          <a:blip r:embed="rId4" cstate="screen"/>
          <a:stretch>
            <a:fillRect/>
          </a:stretch>
        </p:blipFill>
        <p:spPr>
          <a:xfrm>
            <a:off x="5252323" y="0"/>
            <a:ext cx="3891677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f2f55b7c51afde5b2d79962f49febe9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1" y="0"/>
            <a:ext cx="9144000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 descr="untitled.pn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2753591" y="0"/>
            <a:ext cx="3636818" cy="5143500"/>
          </a:xfrm>
          <a:prstGeom prst="rect">
            <a:avLst/>
          </a:prstGeom>
        </p:spPr>
      </p:pic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0e3b943d43cd76126f6f84e0f3dd1479.jpg"/>
          <p:cNvPicPr>
            <a:picLocks noChangeAspect="1"/>
          </p:cNvPicPr>
          <p:nvPr/>
        </p:nvPicPr>
        <p:blipFill>
          <a:blip r:embed="rId2" cstate="screen"/>
          <a:stretch>
            <a:fillRect/>
          </a:stretch>
        </p:blipFill>
        <p:spPr>
          <a:xfrm>
            <a:off x="0" y="0"/>
            <a:ext cx="3954506" cy="51435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CaixaDeTexto 6"/>
          <p:cNvSpPr txBox="1"/>
          <p:nvPr/>
        </p:nvSpPr>
        <p:spPr>
          <a:xfrm>
            <a:off x="4355976" y="1923678"/>
            <a:ext cx="381642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dirty="0" smtClean="0">
                <a:solidFill>
                  <a:schemeClr val="bg1"/>
                </a:solidFill>
                <a:latin typeface="Berlin Sans FB Demi" pitchFamily="34" charset="0"/>
              </a:rPr>
              <a:t>FORMATAÇÃO: MARIA OLÍVIA</a:t>
            </a:r>
          </a:p>
          <a:p>
            <a:pPr algn="ctr"/>
            <a:r>
              <a:rPr lang="pt-BR" dirty="0" smtClean="0">
                <a:solidFill>
                  <a:schemeClr val="bg1"/>
                </a:solidFill>
                <a:latin typeface="Berlin Sans FB Demi" pitchFamily="34" charset="0"/>
                <a:hlinkClick r:id="rId3"/>
              </a:rPr>
              <a:t>macremonini@gmail.com</a:t>
            </a:r>
            <a:endParaRPr lang="pt-BR" dirty="0" smtClean="0">
              <a:solidFill>
                <a:schemeClr val="bg1"/>
              </a:solidFill>
              <a:latin typeface="Berlin Sans FB Demi" pitchFamily="34" charset="0"/>
            </a:endParaRPr>
          </a:p>
          <a:p>
            <a:pPr algn="ctr"/>
            <a:r>
              <a:rPr lang="pt-BR" dirty="0" smtClean="0">
                <a:solidFill>
                  <a:schemeClr val="bg1"/>
                </a:solidFill>
                <a:latin typeface="Berlin Sans FB Demi" pitchFamily="34" charset="0"/>
              </a:rPr>
              <a:t>FOTOS DA INTERNET</a:t>
            </a:r>
            <a:endParaRPr lang="pt-BR" dirty="0">
              <a:solidFill>
                <a:schemeClr val="bg1"/>
              </a:solidFill>
              <a:latin typeface="Berlin Sans FB Demi" pitchFamily="34" charset="0"/>
            </a:endParaRPr>
          </a:p>
        </p:txBody>
      </p:sp>
    </p:spTree>
  </p:cSld>
  <p:clrMapOvr>
    <a:masterClrMapping/>
  </p:clrMapOvr>
  <p:transition spd="slow">
    <p:circl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9</Words>
  <Application>Microsoft Office PowerPoint</Application>
  <PresentationFormat>Apresentação na tela (16:9)</PresentationFormat>
  <Paragraphs>4</Paragraphs>
  <Slides>26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26</vt:i4>
      </vt:variant>
    </vt:vector>
  </HeadingPairs>
  <TitlesOfParts>
    <vt:vector size="27" baseType="lpstr">
      <vt:lpstr>Tema do Office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Maria Olivia</dc:creator>
  <cp:lastModifiedBy>Maria Olivia</cp:lastModifiedBy>
  <cp:revision>19</cp:revision>
  <dcterms:created xsi:type="dcterms:W3CDTF">2018-06-09T22:23:59Z</dcterms:created>
  <dcterms:modified xsi:type="dcterms:W3CDTF">2018-06-11T22:07:28Z</dcterms:modified>
</cp:coreProperties>
</file>