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5" r:id="rId20"/>
    <p:sldId id="273" r:id="rId21"/>
    <p:sldId id="276" r:id="rId22"/>
    <p:sldId id="277" r:id="rId23"/>
    <p:sldId id="278" r:id="rId24"/>
    <p:sldId id="279" r:id="rId25"/>
    <p:sldId id="280" r:id="rId26"/>
    <p:sldId id="281" r:id="rId27"/>
    <p:sldId id="282" r:id="rId28"/>
    <p:sldId id="283" r:id="rId29"/>
    <p:sldId id="284" r:id="rId30"/>
    <p:sldId id="285" r:id="rId31"/>
    <p:sldId id="286" r:id="rId32"/>
  </p:sldIdLst>
  <p:sldSz cx="9144000" cy="6858000" type="screen4x3"/>
  <p:notesSz cx="6858000" cy="9144000"/>
  <p:embeddedFontLst>
    <p:embeddedFont>
      <p:font typeface="Algerian" panose="04020705040A02060702" pitchFamily="82" charset="0"/>
      <p:regular r:id="rId34"/>
    </p:embeddedFont>
    <p:embeddedFont>
      <p:font typeface="AR BERKLEY" panose="02000000000000000000" pitchFamily="2" charset="0"/>
      <p:regular r:id="rId35"/>
    </p:embeddedFont>
    <p:embeddedFont>
      <p:font typeface="Calibri" panose="020F0502020204030204" pitchFamily="34" charset="0"/>
      <p:regular r:id="rId36"/>
      <p:bold r:id="rId37"/>
      <p:italic r:id="rId38"/>
      <p:boldItalic r:id="rId39"/>
    </p:embeddedFont>
    <p:embeddedFont>
      <p:font typeface="Calibri Light" panose="020F0302020204030204" pitchFamily="34" charset="0"/>
      <p:regular r:id="rId40"/>
      <p:italic r:id="rId4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wUZBPnheIRNO1uX+01kWA==" hashData="uzuNtgRWqhkVTybTndseQG1IIi4/ZiXue3V6tRGmo+nr8uyfjEC8mxLcaMx1Gs7QgBmyAwrAV+QjnfT4zTUk3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152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4C376C-952A-4EA2-AEBB-8B81E7E36946}" type="datetimeFigureOut">
              <a:rPr lang="nl-BE" smtClean="0"/>
              <a:t>5/06/2018</a:t>
            </a:fld>
            <a:endParaRPr lang="nl-BE"/>
          </a:p>
        </p:txBody>
      </p:sp>
      <p:sp>
        <p:nvSpPr>
          <p:cNvPr id="4" name="Tijdelijke aanduiding voor dia-afbeelding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250B22-56C8-41EB-A272-69803D983755}" type="slidenum">
              <a:rPr lang="nl-BE" smtClean="0"/>
              <a:t>‹nr.›</a:t>
            </a:fld>
            <a:endParaRPr lang="nl-BE"/>
          </a:p>
        </p:txBody>
      </p:sp>
    </p:spTree>
    <p:extLst>
      <p:ext uri="{BB962C8B-B14F-4D97-AF65-F5344CB8AC3E}">
        <p14:creationId xmlns:p14="http://schemas.microsoft.com/office/powerpoint/2010/main" val="3899013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nl-NL"/>
              <a:t>Klik om stijl te bewerken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r>
              <a:rPr lang="nl-BE"/>
              <a:t>5/06/2018</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2243088680"/>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r>
              <a:rPr lang="nl-BE"/>
              <a:t>5/06/2018</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650110451"/>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nl-NL"/>
              <a:t>Klik om stijl te bewerken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r>
              <a:rPr lang="nl-BE"/>
              <a:t>5/06/2018</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1186292683"/>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r>
              <a:rPr lang="nl-BE"/>
              <a:t>5/06/2018</a:t>
            </a:r>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1962746836"/>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nl-NL"/>
              <a:t>Klik om stijl te bewerken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Content Placeholder 3"/>
          <p:cNvSpPr>
            <a:spLocks noGrp="1"/>
          </p:cNvSpPr>
          <p:nvPr>
            <p:ph sz="half" idx="2"/>
          </p:nvPr>
        </p:nvSpPr>
        <p:spPr>
          <a:xfrm>
            <a:off x="629842" y="2505075"/>
            <a:ext cx="3868340"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Content Placeholder 5"/>
          <p:cNvSpPr>
            <a:spLocks noGrp="1"/>
          </p:cNvSpPr>
          <p:nvPr>
            <p:ph sz="quarter" idx="4"/>
          </p:nvPr>
        </p:nvSpPr>
        <p:spPr>
          <a:xfrm>
            <a:off x="4629150" y="2505075"/>
            <a:ext cx="3887391"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r>
              <a:rPr lang="nl-BE"/>
              <a:t>5/06/2018</a:t>
            </a:r>
          </a:p>
        </p:txBody>
      </p:sp>
      <p:sp>
        <p:nvSpPr>
          <p:cNvPr id="8" name="Footer Placeholder 7"/>
          <p:cNvSpPr>
            <a:spLocks noGrp="1"/>
          </p:cNvSpPr>
          <p:nvPr>
            <p:ph type="ftr" sz="quarter" idx="11"/>
          </p:nvPr>
        </p:nvSpPr>
        <p:spPr/>
        <p:txBody>
          <a:bodyPr/>
          <a:lstStyle/>
          <a:p>
            <a:endParaRPr lang="nl-BE"/>
          </a:p>
        </p:txBody>
      </p:sp>
      <p:sp>
        <p:nvSpPr>
          <p:cNvPr id="9" name="Slide Number Placeholder 8"/>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2900871196"/>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r>
              <a:rPr lang="nl-BE"/>
              <a:t>5/06/2018</a:t>
            </a:r>
          </a:p>
        </p:txBody>
      </p:sp>
      <p:sp>
        <p:nvSpPr>
          <p:cNvPr id="4" name="Footer Placeholder 3"/>
          <p:cNvSpPr>
            <a:spLocks noGrp="1"/>
          </p:cNvSpPr>
          <p:nvPr>
            <p:ph type="ftr" sz="quarter" idx="11"/>
          </p:nvPr>
        </p:nvSpPr>
        <p:spPr/>
        <p:txBody>
          <a:bodyPr/>
          <a:lstStyle/>
          <a:p>
            <a:endParaRPr lang="nl-BE"/>
          </a:p>
        </p:txBody>
      </p:sp>
      <p:sp>
        <p:nvSpPr>
          <p:cNvPr id="5" name="Slide Number Placeholder 4"/>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2446385146"/>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nl-BE"/>
              <a:t>5/06/2018</a:t>
            </a:r>
          </a:p>
        </p:txBody>
      </p:sp>
      <p:sp>
        <p:nvSpPr>
          <p:cNvPr id="3" name="Footer Placeholder 2"/>
          <p:cNvSpPr>
            <a:spLocks noGrp="1"/>
          </p:cNvSpPr>
          <p:nvPr>
            <p:ph type="ftr" sz="quarter" idx="11"/>
          </p:nvPr>
        </p:nvSpPr>
        <p:spPr/>
        <p:txBody>
          <a:bodyPr/>
          <a:lstStyle/>
          <a:p>
            <a:endParaRPr lang="nl-BE"/>
          </a:p>
        </p:txBody>
      </p:sp>
      <p:sp>
        <p:nvSpPr>
          <p:cNvPr id="4" name="Slide Number Placeholder 3"/>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1419316574"/>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nl-NL"/>
              <a:t>Klik om stijl te bewerken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r>
              <a:rPr lang="nl-BE"/>
              <a:t>5/06/2018</a:t>
            </a:r>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2737867619"/>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r>
              <a:rPr lang="nl-BE"/>
              <a:t>5/06/2018</a:t>
            </a:r>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1403126354"/>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r>
              <a:rPr lang="nl-BE"/>
              <a:t>5/06/2018</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3991888287"/>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nl-NL"/>
              <a:t>Klik om stijl te bewerken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r>
              <a:rPr lang="nl-BE"/>
              <a:t>5/06/2018</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447D4F72-2CC8-450B-BF07-8337C0F69763}" type="slidenum">
              <a:rPr lang="nl-BE" smtClean="0"/>
              <a:t>‹nr.›</a:t>
            </a:fld>
            <a:endParaRPr lang="nl-BE"/>
          </a:p>
        </p:txBody>
      </p:sp>
    </p:spTree>
    <p:extLst>
      <p:ext uri="{BB962C8B-B14F-4D97-AF65-F5344CB8AC3E}">
        <p14:creationId xmlns:p14="http://schemas.microsoft.com/office/powerpoint/2010/main" val="2709581953"/>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nl-BE"/>
              <a:t>5/06/2018</a:t>
            </a: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7D4F72-2CC8-450B-BF07-8337C0F69763}" type="slidenum">
              <a:rPr lang="nl-BE" smtClean="0"/>
              <a:t>‹nr.›</a:t>
            </a:fld>
            <a:endParaRPr lang="nl-BE"/>
          </a:p>
        </p:txBody>
      </p:sp>
    </p:spTree>
    <p:extLst>
      <p:ext uri="{BB962C8B-B14F-4D97-AF65-F5344CB8AC3E}">
        <p14:creationId xmlns:p14="http://schemas.microsoft.com/office/powerpoint/2010/main" val="37729295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9DB9DC62-47E5-48A5-8AE7-A2B406D5A4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6DAD7ADA-4E8B-4767-9548-2264812CB7DE}"/>
              </a:ext>
            </a:extLst>
          </p:cNvPr>
          <p:cNvSpPr>
            <a:spLocks noGrp="1"/>
          </p:cNvSpPr>
          <p:nvPr>
            <p:ph type="dt" sz="half" idx="10"/>
          </p:nvPr>
        </p:nvSpPr>
        <p:spPr/>
        <p:txBody>
          <a:bodyPr/>
          <a:lstStyle/>
          <a:p>
            <a:r>
              <a:rPr lang="nl-BE" sz="1600" b="1" dirty="0">
                <a:solidFill>
                  <a:schemeClr val="bg1"/>
                </a:solidFill>
              </a:rPr>
              <a:t>5/06/2018</a:t>
            </a:r>
          </a:p>
        </p:txBody>
      </p:sp>
      <p:sp>
        <p:nvSpPr>
          <p:cNvPr id="3" name="Tijdelijke aanduiding voor dianummer 2">
            <a:extLst>
              <a:ext uri="{FF2B5EF4-FFF2-40B4-BE49-F238E27FC236}">
                <a16:creationId xmlns:a16="http://schemas.microsoft.com/office/drawing/2014/main" id="{3C59D122-84F0-4242-8C62-C4472CBCACFE}"/>
              </a:ext>
            </a:extLst>
          </p:cNvPr>
          <p:cNvSpPr>
            <a:spLocks noGrp="1"/>
          </p:cNvSpPr>
          <p:nvPr>
            <p:ph type="sldNum" sz="quarter" idx="12"/>
          </p:nvPr>
        </p:nvSpPr>
        <p:spPr/>
        <p:txBody>
          <a:bodyPr/>
          <a:lstStyle/>
          <a:p>
            <a:fld id="{447D4F72-2CC8-450B-BF07-8337C0F69763}" type="slidenum">
              <a:rPr lang="nl-BE" sz="1600" b="1" smtClean="0">
                <a:solidFill>
                  <a:schemeClr val="bg1"/>
                </a:solidFill>
              </a:rPr>
              <a:t>1</a:t>
            </a:fld>
            <a:endParaRPr lang="nl-BE" sz="1600" b="1" dirty="0">
              <a:solidFill>
                <a:schemeClr val="bg1"/>
              </a:solidFill>
            </a:endParaRPr>
          </a:p>
        </p:txBody>
      </p:sp>
    </p:spTree>
    <p:extLst>
      <p:ext uri="{BB962C8B-B14F-4D97-AF65-F5344CB8AC3E}">
        <p14:creationId xmlns:p14="http://schemas.microsoft.com/office/powerpoint/2010/main" val="280931850"/>
      </p:ext>
    </p:extLst>
  </p:cSld>
  <p:clrMapOvr>
    <a:masterClrMapping/>
  </p:clrMapOvr>
  <mc:AlternateContent xmlns:mc="http://schemas.openxmlformats.org/markup-compatibility/2006">
    <mc:Choice xmlns:p14="http://schemas.microsoft.com/office/powerpoint/2010/main" Requires="p14">
      <p:transition spd="slow" p14:dur="1750" advClick="0" advTm="2000">
        <p:fade/>
      </p:transition>
    </mc:Choice>
    <mc:Fallback>
      <p:transition spd="slow" advClick="0" advTm="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1F2938F9-B46E-4FD6-AE0A-7A002BD3E665}"/>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0" y="0"/>
            <a:ext cx="9134275" cy="6858000"/>
          </a:xfrm>
          <a:prstGeom prst="rect">
            <a:avLst/>
          </a:prstGeom>
        </p:spPr>
      </p:pic>
      <p:sp>
        <p:nvSpPr>
          <p:cNvPr id="4" name="Rechthoek 3">
            <a:extLst>
              <a:ext uri="{FF2B5EF4-FFF2-40B4-BE49-F238E27FC236}">
                <a16:creationId xmlns:a16="http://schemas.microsoft.com/office/drawing/2014/main" id="{15E30F4D-02BE-4FC4-A221-D837A930780F}"/>
              </a:ext>
            </a:extLst>
          </p:cNvPr>
          <p:cNvSpPr/>
          <p:nvPr/>
        </p:nvSpPr>
        <p:spPr>
          <a:xfrm>
            <a:off x="369651" y="301556"/>
            <a:ext cx="8472791" cy="1200329"/>
          </a:xfrm>
          <a:prstGeom prst="rect">
            <a:avLst/>
          </a:prstGeom>
          <a:noFill/>
        </p:spPr>
        <p:txBody>
          <a:bodyPr wrap="square" lIns="91440" tIns="45720" rIns="91440" bIns="45720">
            <a:spAutoFit/>
          </a:bodyPr>
          <a:lstStyle/>
          <a:p>
            <a:pPr algn="ctr"/>
            <a:r>
              <a:rPr lang="nl-NL" sz="7200" b="1" cap="none" spc="50" dirty="0">
                <a:ln w="0"/>
                <a:solidFill>
                  <a:schemeClr val="accent5">
                    <a:lumMod val="50000"/>
                  </a:schemeClr>
                </a:solidFill>
                <a:effectLst>
                  <a:innerShdw blurRad="63500" dist="50800" dir="13500000">
                    <a:srgbClr val="000000">
                      <a:alpha val="50000"/>
                    </a:srgbClr>
                  </a:innerShdw>
                </a:effectLst>
                <a:latin typeface="Algerian" panose="04020705040A02060702" pitchFamily="82" charset="0"/>
              </a:rPr>
              <a:t>P  </a:t>
            </a:r>
            <a:r>
              <a:rPr lang="nl-NL" sz="7200" b="1" cap="none" spc="50" dirty="0" err="1">
                <a:ln w="0"/>
                <a:solidFill>
                  <a:schemeClr val="accent5">
                    <a:lumMod val="50000"/>
                  </a:schemeClr>
                </a:solidFill>
                <a:effectLst>
                  <a:innerShdw blurRad="63500" dist="50800" dir="13500000">
                    <a:srgbClr val="000000">
                      <a:alpha val="50000"/>
                    </a:srgbClr>
                  </a:innerShdw>
                </a:effectLst>
                <a:latin typeface="Algerian" panose="04020705040A02060702" pitchFamily="82" charset="0"/>
              </a:rPr>
              <a:t>P</a:t>
            </a:r>
            <a:r>
              <a:rPr lang="nl-NL" sz="7200" b="1" cap="none" spc="50" dirty="0">
                <a:ln w="0"/>
                <a:solidFill>
                  <a:schemeClr val="accent5">
                    <a:lumMod val="50000"/>
                  </a:schemeClr>
                </a:solidFill>
                <a:effectLst>
                  <a:innerShdw blurRad="63500" dist="50800" dir="13500000">
                    <a:srgbClr val="000000">
                      <a:alpha val="50000"/>
                    </a:srgbClr>
                  </a:innerShdw>
                </a:effectLst>
                <a:latin typeface="Algerian" panose="04020705040A02060702" pitchFamily="82" charset="0"/>
              </a:rPr>
              <a:t>  S  X  B  - 8 5 8</a:t>
            </a:r>
          </a:p>
        </p:txBody>
      </p:sp>
      <p:sp>
        <p:nvSpPr>
          <p:cNvPr id="5" name="Rechthoek 4">
            <a:extLst>
              <a:ext uri="{FF2B5EF4-FFF2-40B4-BE49-F238E27FC236}">
                <a16:creationId xmlns:a16="http://schemas.microsoft.com/office/drawing/2014/main" id="{D8059909-60AD-438E-83DA-424BE23D6487}"/>
              </a:ext>
            </a:extLst>
          </p:cNvPr>
          <p:cNvSpPr/>
          <p:nvPr/>
        </p:nvSpPr>
        <p:spPr>
          <a:xfrm>
            <a:off x="272374" y="1964991"/>
            <a:ext cx="8570068" cy="1754326"/>
          </a:xfrm>
          <a:prstGeom prst="rect">
            <a:avLst/>
          </a:prstGeom>
        </p:spPr>
        <p:txBody>
          <a:bodyPr wrap="square">
            <a:spAutoFit/>
          </a:bodyPr>
          <a:lstStyle/>
          <a:p>
            <a:r>
              <a:rPr lang="nl-BE" sz="3600" b="1" spc="300" dirty="0">
                <a:solidFill>
                  <a:schemeClr val="accent1">
                    <a:lumMod val="50000"/>
                  </a:schemeClr>
                </a:solidFill>
                <a:latin typeface="Algerian" panose="04020705040A02060702" pitchFamily="82" charset="0"/>
              </a:rPr>
              <a:t>                     Venetië ,</a:t>
            </a:r>
          </a:p>
          <a:p>
            <a:r>
              <a:rPr lang="nl-BE" sz="3600" b="1" spc="300" dirty="0">
                <a:solidFill>
                  <a:schemeClr val="accent1">
                    <a:lumMod val="50000"/>
                  </a:schemeClr>
                </a:solidFill>
                <a:latin typeface="Algerian" panose="04020705040A02060702" pitchFamily="82" charset="0"/>
              </a:rPr>
              <a:t>Parel van de Adriatische zee.</a:t>
            </a:r>
          </a:p>
          <a:p>
            <a:r>
              <a:rPr lang="nl-BE" sz="3600" b="1" spc="300" dirty="0">
                <a:solidFill>
                  <a:schemeClr val="accent1">
                    <a:lumMod val="50000"/>
                  </a:schemeClr>
                </a:solidFill>
                <a:latin typeface="Algerian" panose="04020705040A02060702" pitchFamily="82" charset="0"/>
              </a:rPr>
              <a:t>                     Deel  -8-</a:t>
            </a:r>
          </a:p>
        </p:txBody>
      </p:sp>
      <p:sp>
        <p:nvSpPr>
          <p:cNvPr id="6" name="Rechthoek 5">
            <a:extLst>
              <a:ext uri="{FF2B5EF4-FFF2-40B4-BE49-F238E27FC236}">
                <a16:creationId xmlns:a16="http://schemas.microsoft.com/office/drawing/2014/main" id="{27375365-1D69-491F-9891-17F13494C28E}"/>
              </a:ext>
            </a:extLst>
          </p:cNvPr>
          <p:cNvSpPr/>
          <p:nvPr/>
        </p:nvSpPr>
        <p:spPr>
          <a:xfrm>
            <a:off x="389109" y="4309361"/>
            <a:ext cx="8126242" cy="933450"/>
          </a:xfrm>
          <a:prstGeom prst="rect">
            <a:avLst/>
          </a:prstGeom>
          <a:noFill/>
        </p:spPr>
        <p:txBody>
          <a:bodyPr wrap="square" lIns="91440" tIns="45720" rIns="91440" bIns="45720">
            <a:spAutoFit/>
          </a:bodyPr>
          <a:lstStyle/>
          <a:p>
            <a:pPr algn="ctr"/>
            <a:r>
              <a:rPr lang="nl-NL" sz="5400" b="1" cap="none" spc="600" dirty="0">
                <a:ln w="0"/>
                <a:solidFill>
                  <a:schemeClr val="accent5">
                    <a:lumMod val="50000"/>
                  </a:schemeClr>
                </a:solidFill>
                <a:effectLst>
                  <a:innerShdw blurRad="63500" dist="50800" dir="13500000">
                    <a:srgbClr val="000000">
                      <a:alpha val="50000"/>
                    </a:srgbClr>
                  </a:innerShdw>
                </a:effectLst>
                <a:latin typeface="Algerian" panose="04020705040A02060702" pitchFamily="82" charset="0"/>
              </a:rPr>
              <a:t>Fotografie : </a:t>
            </a:r>
            <a:r>
              <a:rPr lang="nl-NL" sz="5400" b="1" cap="none" spc="600" dirty="0" err="1">
                <a:ln w="0"/>
                <a:solidFill>
                  <a:schemeClr val="accent5">
                    <a:lumMod val="50000"/>
                  </a:schemeClr>
                </a:solidFill>
                <a:effectLst>
                  <a:innerShdw blurRad="63500" dist="50800" dir="13500000">
                    <a:srgbClr val="000000">
                      <a:alpha val="50000"/>
                    </a:srgbClr>
                  </a:innerShdw>
                </a:effectLst>
                <a:latin typeface="Algerian" panose="04020705040A02060702" pitchFamily="82" charset="0"/>
              </a:rPr>
              <a:t>julia</a:t>
            </a:r>
            <a:endParaRPr lang="nl-NL" sz="5400" b="1" cap="none" spc="600" dirty="0">
              <a:ln w="0"/>
              <a:solidFill>
                <a:schemeClr val="accent5">
                  <a:lumMod val="50000"/>
                </a:schemeClr>
              </a:solidFill>
              <a:effectLst>
                <a:innerShdw blurRad="63500" dist="50800" dir="13500000">
                  <a:srgbClr val="000000">
                    <a:alpha val="50000"/>
                  </a:srgbClr>
                </a:innerShdw>
              </a:effectLst>
              <a:latin typeface="Algerian" panose="04020705040A02060702" pitchFamily="82" charset="0"/>
            </a:endParaRPr>
          </a:p>
        </p:txBody>
      </p:sp>
      <p:pic>
        <p:nvPicPr>
          <p:cNvPr id="8" name="Afbeelding 7">
            <a:extLst>
              <a:ext uri="{FF2B5EF4-FFF2-40B4-BE49-F238E27FC236}">
                <a16:creationId xmlns:a16="http://schemas.microsoft.com/office/drawing/2014/main" id="{5E69F1D6-3E3B-4442-8834-BD1B103FC763}"/>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005262" y="5559569"/>
            <a:ext cx="1133475" cy="933450"/>
          </a:xfrm>
          <a:prstGeom prst="rect">
            <a:avLst/>
          </a:prstGeom>
        </p:spPr>
      </p:pic>
      <p:sp>
        <p:nvSpPr>
          <p:cNvPr id="2" name="Tijdelijke aanduiding voor datum 1">
            <a:extLst>
              <a:ext uri="{FF2B5EF4-FFF2-40B4-BE49-F238E27FC236}">
                <a16:creationId xmlns:a16="http://schemas.microsoft.com/office/drawing/2014/main" id="{7C91178A-6533-4D08-B459-A0B8B0AEFBB3}"/>
              </a:ext>
            </a:extLst>
          </p:cNvPr>
          <p:cNvSpPr>
            <a:spLocks noGrp="1"/>
          </p:cNvSpPr>
          <p:nvPr>
            <p:ph type="dt" sz="half" idx="10"/>
          </p:nvPr>
        </p:nvSpPr>
        <p:spPr/>
        <p:txBody>
          <a:bodyPr/>
          <a:lstStyle/>
          <a:p>
            <a:r>
              <a:rPr lang="nl-BE" sz="1600" b="1" dirty="0">
                <a:solidFill>
                  <a:schemeClr val="tx1"/>
                </a:solidFill>
              </a:rPr>
              <a:t>5/06/2018</a:t>
            </a:r>
          </a:p>
        </p:txBody>
      </p:sp>
      <p:sp>
        <p:nvSpPr>
          <p:cNvPr id="7" name="Tijdelijke aanduiding voor dianummer 6">
            <a:extLst>
              <a:ext uri="{FF2B5EF4-FFF2-40B4-BE49-F238E27FC236}">
                <a16:creationId xmlns:a16="http://schemas.microsoft.com/office/drawing/2014/main" id="{3CA48EB4-49C1-4CF3-8F90-7AD339B8DC0F}"/>
              </a:ext>
            </a:extLst>
          </p:cNvPr>
          <p:cNvSpPr>
            <a:spLocks noGrp="1"/>
          </p:cNvSpPr>
          <p:nvPr>
            <p:ph type="sldNum" sz="quarter" idx="12"/>
          </p:nvPr>
        </p:nvSpPr>
        <p:spPr/>
        <p:txBody>
          <a:bodyPr/>
          <a:lstStyle/>
          <a:p>
            <a:fld id="{447D4F72-2CC8-450B-BF07-8337C0F69763}" type="slidenum">
              <a:rPr lang="nl-BE" sz="1600" b="1" smtClean="0">
                <a:solidFill>
                  <a:schemeClr val="tx1"/>
                </a:solidFill>
              </a:rPr>
              <a:t>2</a:t>
            </a:fld>
            <a:endParaRPr lang="nl-BE" sz="1600" b="1" dirty="0">
              <a:solidFill>
                <a:schemeClr val="tx1"/>
              </a:solidFill>
            </a:endParaRPr>
          </a:p>
        </p:txBody>
      </p:sp>
    </p:spTree>
    <p:extLst>
      <p:ext uri="{BB962C8B-B14F-4D97-AF65-F5344CB8AC3E}">
        <p14:creationId xmlns:p14="http://schemas.microsoft.com/office/powerpoint/2010/main" val="4227581505"/>
      </p:ext>
    </p:extLst>
  </p:cSld>
  <p:clrMapOvr>
    <a:masterClrMapping/>
  </p:clrMapOvr>
  <mc:AlternateContent xmlns:mc="http://schemas.openxmlformats.org/markup-compatibility/2006">
    <mc:Choice xmlns:p14="http://schemas.microsoft.com/office/powerpoint/2010/main" Requires="p14">
      <p:transition spd="slow" p14:dur="3750" advClick="0" advTm="3000">
        <p:fade/>
        <p:sndAc>
          <p:stSnd>
            <p:snd r:embed="rId2" name="02. Buona Domenica.wav"/>
          </p:stSnd>
        </p:sndAc>
      </p:transition>
    </mc:Choice>
    <mc:Fallback>
      <p:transition spd="slow" advClick="0" advTm="3000">
        <p:fade/>
        <p:sndAc>
          <p:stSnd>
            <p:snd r:embed="rId2" name="02. Buona Domenic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1250" fill="hold"/>
                                        <p:tgtEl>
                                          <p:spTgt spid="4"/>
                                        </p:tgtEl>
                                        <p:attrNameLst>
                                          <p:attrName>ppt_w</p:attrName>
                                        </p:attrNameLst>
                                      </p:cBhvr>
                                      <p:tavLst>
                                        <p:tav tm="0">
                                          <p:val>
                                            <p:fltVal val="0"/>
                                          </p:val>
                                        </p:tav>
                                        <p:tav tm="100000">
                                          <p:val>
                                            <p:strVal val="#ppt_w"/>
                                          </p:val>
                                        </p:tav>
                                      </p:tavLst>
                                    </p:anim>
                                    <p:anim calcmode="lin" valueType="num">
                                      <p:cBhvr>
                                        <p:cTn id="8" dur="1250" fill="hold"/>
                                        <p:tgtEl>
                                          <p:spTgt spid="4"/>
                                        </p:tgtEl>
                                        <p:attrNameLst>
                                          <p:attrName>ppt_h</p:attrName>
                                        </p:attrNameLst>
                                      </p:cBhvr>
                                      <p:tavLst>
                                        <p:tav tm="0">
                                          <p:val>
                                            <p:fltVal val="0"/>
                                          </p:val>
                                        </p:tav>
                                        <p:tav tm="100000">
                                          <p:val>
                                            <p:strVal val="#ppt_h"/>
                                          </p:val>
                                        </p:tav>
                                      </p:tavLst>
                                    </p:anim>
                                    <p:animEffect transition="in" filter="fade">
                                      <p:cBhvr>
                                        <p:cTn id="9" dur="1250"/>
                                        <p:tgtEl>
                                          <p:spTgt spid="4"/>
                                        </p:tgtEl>
                                      </p:cBhvr>
                                    </p:animEffect>
                                  </p:childTnLst>
                                </p:cTn>
                              </p:par>
                            </p:childTnLst>
                          </p:cTn>
                        </p:par>
                        <p:par>
                          <p:cTn id="10" fill="hold">
                            <p:stCondLst>
                              <p:cond delay="22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5"/>
                                        </p:tgtEl>
                                        <p:attrNameLst>
                                          <p:attrName>style.visibility</p:attrName>
                                        </p:attrNameLst>
                                      </p:cBhvr>
                                      <p:to>
                                        <p:strVal val="visible"/>
                                      </p:to>
                                    </p:set>
                                    <p:anim calcmode="lin" valueType="num">
                                      <p:cBhvr>
                                        <p:cTn id="13" dur="1250" fill="hold"/>
                                        <p:tgtEl>
                                          <p:spTgt spid="5"/>
                                        </p:tgtEl>
                                        <p:attrNameLst>
                                          <p:attrName>ppt_w</p:attrName>
                                        </p:attrNameLst>
                                      </p:cBhvr>
                                      <p:tavLst>
                                        <p:tav tm="0">
                                          <p:val>
                                            <p:fltVal val="0"/>
                                          </p:val>
                                        </p:tav>
                                        <p:tav tm="100000">
                                          <p:val>
                                            <p:strVal val="#ppt_w"/>
                                          </p:val>
                                        </p:tav>
                                      </p:tavLst>
                                    </p:anim>
                                    <p:anim calcmode="lin" valueType="num">
                                      <p:cBhvr>
                                        <p:cTn id="14" dur="1250" fill="hold"/>
                                        <p:tgtEl>
                                          <p:spTgt spid="5"/>
                                        </p:tgtEl>
                                        <p:attrNameLst>
                                          <p:attrName>ppt_h</p:attrName>
                                        </p:attrNameLst>
                                      </p:cBhvr>
                                      <p:tavLst>
                                        <p:tav tm="0">
                                          <p:val>
                                            <p:fltVal val="0"/>
                                          </p:val>
                                        </p:tav>
                                        <p:tav tm="100000">
                                          <p:val>
                                            <p:strVal val="#ppt_h"/>
                                          </p:val>
                                        </p:tav>
                                      </p:tavLst>
                                    </p:anim>
                                    <p:animEffect transition="in" filter="fade">
                                      <p:cBhvr>
                                        <p:cTn id="15" dur="1250"/>
                                        <p:tgtEl>
                                          <p:spTgt spid="5"/>
                                        </p:tgtEl>
                                      </p:cBhvr>
                                    </p:animEffect>
                                  </p:childTnLst>
                                </p:cTn>
                              </p:par>
                            </p:childTnLst>
                          </p:cTn>
                        </p:par>
                        <p:par>
                          <p:cTn id="16" fill="hold">
                            <p:stCondLst>
                              <p:cond delay="8375"/>
                            </p:stCondLst>
                            <p:childTnLst>
                              <p:par>
                                <p:cTn id="17" presetID="53" presetClass="entr" presetSubtype="16"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 calcmode="lin" valueType="num">
                                      <p:cBhvr>
                                        <p:cTn id="19" dur="1250" fill="hold"/>
                                        <p:tgtEl>
                                          <p:spTgt spid="6"/>
                                        </p:tgtEl>
                                        <p:attrNameLst>
                                          <p:attrName>ppt_w</p:attrName>
                                        </p:attrNameLst>
                                      </p:cBhvr>
                                      <p:tavLst>
                                        <p:tav tm="0">
                                          <p:val>
                                            <p:fltVal val="0"/>
                                          </p:val>
                                        </p:tav>
                                        <p:tav tm="100000">
                                          <p:val>
                                            <p:strVal val="#ppt_w"/>
                                          </p:val>
                                        </p:tav>
                                      </p:tavLst>
                                    </p:anim>
                                    <p:anim calcmode="lin" valueType="num">
                                      <p:cBhvr>
                                        <p:cTn id="20" dur="1250" fill="hold"/>
                                        <p:tgtEl>
                                          <p:spTgt spid="6"/>
                                        </p:tgtEl>
                                        <p:attrNameLst>
                                          <p:attrName>ppt_h</p:attrName>
                                        </p:attrNameLst>
                                      </p:cBhvr>
                                      <p:tavLst>
                                        <p:tav tm="0">
                                          <p:val>
                                            <p:fltVal val="0"/>
                                          </p:val>
                                        </p:tav>
                                        <p:tav tm="100000">
                                          <p:val>
                                            <p:strVal val="#ppt_h"/>
                                          </p:val>
                                        </p:tav>
                                      </p:tavLst>
                                    </p:anim>
                                    <p:animEffect transition="in" filter="fade">
                                      <p:cBhvr>
                                        <p:cTn id="21" dur="1250"/>
                                        <p:tgtEl>
                                          <p:spTgt spid="6"/>
                                        </p:tgtEl>
                                      </p:cBhvr>
                                    </p:animEffect>
                                  </p:childTnLst>
                                </p:cTn>
                              </p:par>
                            </p:childTnLst>
                          </p:cTn>
                        </p:par>
                        <p:par>
                          <p:cTn id="22" fill="hold">
                            <p:stCondLst>
                              <p:cond delay="11500"/>
                            </p:stCondLst>
                            <p:childTnLst>
                              <p:par>
                                <p:cTn id="23" presetID="8" presetClass="entr" presetSubtype="32"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amond(out)">
                                      <p:cBhvr>
                                        <p:cTn id="25"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FB0D13C5-185F-4066-8FF4-EF31CAF456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BD78AA97-0B2F-468D-8950-EB6629F2668F}"/>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726C228B-2713-4CBF-B48E-AC737DCB478C}"/>
              </a:ext>
            </a:extLst>
          </p:cNvPr>
          <p:cNvSpPr>
            <a:spLocks noGrp="1"/>
          </p:cNvSpPr>
          <p:nvPr>
            <p:ph type="sldNum" sz="quarter" idx="12"/>
          </p:nvPr>
        </p:nvSpPr>
        <p:spPr/>
        <p:txBody>
          <a:bodyPr/>
          <a:lstStyle/>
          <a:p>
            <a:fld id="{447D4F72-2CC8-450B-BF07-8337C0F69763}" type="slidenum">
              <a:rPr lang="nl-BE" smtClean="0"/>
              <a:t>3</a:t>
            </a:fld>
            <a:endParaRPr lang="nl-BE"/>
          </a:p>
        </p:txBody>
      </p:sp>
    </p:spTree>
    <p:extLst>
      <p:ext uri="{BB962C8B-B14F-4D97-AF65-F5344CB8AC3E}">
        <p14:creationId xmlns:p14="http://schemas.microsoft.com/office/powerpoint/2010/main" val="1950751123"/>
      </p:ext>
    </p:extLst>
  </p:cSld>
  <p:clrMapOvr>
    <a:masterClrMapping/>
  </p:clrMapOvr>
  <mc:AlternateContent xmlns:mc="http://schemas.openxmlformats.org/markup-compatibility/2006">
    <mc:Choice xmlns:p14="http://schemas.microsoft.com/office/powerpoint/2010/main" Requires="p14">
      <p:transition spd="slow" p14:dur="3750" advClick="0" advTm="4000">
        <p:fade/>
      </p:transition>
    </mc:Choice>
    <mc:Fallback>
      <p:transition spd="slow" advClick="0"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33D540D6-A91D-4E73-89FC-95DF7D1ECF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CC915223-7189-470C-8867-05AB765EB23B}"/>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80D426C2-3690-479C-8E07-A1029C577BE4}"/>
              </a:ext>
            </a:extLst>
          </p:cNvPr>
          <p:cNvSpPr>
            <a:spLocks noGrp="1"/>
          </p:cNvSpPr>
          <p:nvPr>
            <p:ph type="sldNum" sz="quarter" idx="12"/>
          </p:nvPr>
        </p:nvSpPr>
        <p:spPr/>
        <p:txBody>
          <a:bodyPr/>
          <a:lstStyle/>
          <a:p>
            <a:fld id="{447D4F72-2CC8-450B-BF07-8337C0F69763}" type="slidenum">
              <a:rPr lang="nl-BE" smtClean="0"/>
              <a:t>4</a:t>
            </a:fld>
            <a:endParaRPr lang="nl-BE"/>
          </a:p>
        </p:txBody>
      </p:sp>
    </p:spTree>
    <p:extLst>
      <p:ext uri="{BB962C8B-B14F-4D97-AF65-F5344CB8AC3E}">
        <p14:creationId xmlns:p14="http://schemas.microsoft.com/office/powerpoint/2010/main" val="1940163026"/>
      </p:ext>
    </p:extLst>
  </p:cSld>
  <p:clrMapOvr>
    <a:masterClrMapping/>
  </p:clrMapOvr>
  <mc:AlternateContent xmlns:mc="http://schemas.openxmlformats.org/markup-compatibility/2006">
    <mc:Choice xmlns:p14="http://schemas.microsoft.com/office/powerpoint/2010/main" Requires="p14">
      <p:transition spd="slow" p14:dur="3750" advClick="0" advTm="4000">
        <p:fade/>
      </p:transition>
    </mc:Choice>
    <mc:Fallback>
      <p:transition spd="slow" advClick="0" advTm="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E8E30519-4660-4BEC-8D57-FDDA6E3017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C3690FEF-8B63-4338-B3E7-5D26ABB234DE}"/>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7AB0F295-2A06-46E6-A75B-9537C2C28900}"/>
              </a:ext>
            </a:extLst>
          </p:cNvPr>
          <p:cNvSpPr>
            <a:spLocks noGrp="1"/>
          </p:cNvSpPr>
          <p:nvPr>
            <p:ph type="sldNum" sz="quarter" idx="12"/>
          </p:nvPr>
        </p:nvSpPr>
        <p:spPr/>
        <p:txBody>
          <a:bodyPr/>
          <a:lstStyle/>
          <a:p>
            <a:fld id="{447D4F72-2CC8-450B-BF07-8337C0F69763}" type="slidenum">
              <a:rPr lang="nl-BE" smtClean="0"/>
              <a:t>5</a:t>
            </a:fld>
            <a:endParaRPr lang="nl-BE"/>
          </a:p>
        </p:txBody>
      </p:sp>
    </p:spTree>
    <p:extLst>
      <p:ext uri="{BB962C8B-B14F-4D97-AF65-F5344CB8AC3E}">
        <p14:creationId xmlns:p14="http://schemas.microsoft.com/office/powerpoint/2010/main" val="3948893994"/>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A2331405-9EE7-471F-8B3A-55CD713B1F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D0DFD049-F9B9-4783-A9EE-A6A3794E7618}"/>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EB41EA77-A3B4-40A5-B922-6D71C937F82E}"/>
              </a:ext>
            </a:extLst>
          </p:cNvPr>
          <p:cNvSpPr>
            <a:spLocks noGrp="1"/>
          </p:cNvSpPr>
          <p:nvPr>
            <p:ph type="sldNum" sz="quarter" idx="12"/>
          </p:nvPr>
        </p:nvSpPr>
        <p:spPr/>
        <p:txBody>
          <a:bodyPr/>
          <a:lstStyle/>
          <a:p>
            <a:fld id="{447D4F72-2CC8-450B-BF07-8337C0F69763}" type="slidenum">
              <a:rPr lang="nl-BE" smtClean="0"/>
              <a:t>6</a:t>
            </a:fld>
            <a:endParaRPr lang="nl-BE"/>
          </a:p>
        </p:txBody>
      </p:sp>
    </p:spTree>
    <p:extLst>
      <p:ext uri="{BB962C8B-B14F-4D97-AF65-F5344CB8AC3E}">
        <p14:creationId xmlns:p14="http://schemas.microsoft.com/office/powerpoint/2010/main" val="2375110876"/>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91F11EB7-E4EB-4612-8DDA-480C725D6B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95E3CF40-F4D2-4E31-85A7-F557F8DD40A7}"/>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C576796C-6ADA-42D9-B3F3-AEF768517736}"/>
              </a:ext>
            </a:extLst>
          </p:cNvPr>
          <p:cNvSpPr>
            <a:spLocks noGrp="1"/>
          </p:cNvSpPr>
          <p:nvPr>
            <p:ph type="sldNum" sz="quarter" idx="12"/>
          </p:nvPr>
        </p:nvSpPr>
        <p:spPr/>
        <p:txBody>
          <a:bodyPr/>
          <a:lstStyle/>
          <a:p>
            <a:fld id="{447D4F72-2CC8-450B-BF07-8337C0F69763}" type="slidenum">
              <a:rPr lang="nl-BE" smtClean="0"/>
              <a:t>7</a:t>
            </a:fld>
            <a:endParaRPr lang="nl-BE"/>
          </a:p>
        </p:txBody>
      </p:sp>
    </p:spTree>
    <p:extLst>
      <p:ext uri="{BB962C8B-B14F-4D97-AF65-F5344CB8AC3E}">
        <p14:creationId xmlns:p14="http://schemas.microsoft.com/office/powerpoint/2010/main" val="2926858795"/>
      </p:ext>
    </p:extLst>
  </p:cSld>
  <p:clrMapOvr>
    <a:masterClrMapping/>
  </p:clrMapOvr>
  <mc:AlternateContent xmlns:mc="http://schemas.openxmlformats.org/markup-compatibility/2006">
    <mc:Choice xmlns:p14="http://schemas.microsoft.com/office/powerpoint/2010/main" Requires="p14">
      <p:transition spd="slow" p14:dur="3750" advClick="0" advTm="4000">
        <p:fade/>
      </p:transition>
    </mc:Choice>
    <mc:Fallback>
      <p:transition spd="slow" advClick="0"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50000"/>
            <a:alpha val="22000"/>
          </a:schemeClr>
        </a:solidFill>
        <a:effectLst/>
      </p:bgPr>
    </p:bg>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4B3D482D-CD43-4CEB-8288-D985CA66AD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3425963" y="1146037"/>
            <a:ext cx="6858000" cy="4565926"/>
          </a:xfrm>
          <a:prstGeom prst="rect">
            <a:avLst/>
          </a:prstGeom>
          <a:ln>
            <a:noFill/>
          </a:ln>
          <a:effectLst>
            <a:softEdge rad="112500"/>
          </a:effectLst>
        </p:spPr>
      </p:pic>
      <p:pic>
        <p:nvPicPr>
          <p:cNvPr id="5" name="Afbeelding 4">
            <a:extLst>
              <a:ext uri="{FF2B5EF4-FFF2-40B4-BE49-F238E27FC236}">
                <a16:creationId xmlns:a16="http://schemas.microsoft.com/office/drawing/2014/main" id="{EA4368BC-F349-4D6C-B3D9-591009455D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1108953" y="1128405"/>
            <a:ext cx="6858000" cy="4640094"/>
          </a:xfrm>
          <a:prstGeom prst="rect">
            <a:avLst/>
          </a:prstGeom>
          <a:ln>
            <a:noFill/>
          </a:ln>
          <a:effectLst>
            <a:softEdge rad="112500"/>
          </a:effectLst>
        </p:spPr>
      </p:pic>
      <p:sp>
        <p:nvSpPr>
          <p:cNvPr id="2" name="Tijdelijke aanduiding voor datum 1">
            <a:extLst>
              <a:ext uri="{FF2B5EF4-FFF2-40B4-BE49-F238E27FC236}">
                <a16:creationId xmlns:a16="http://schemas.microsoft.com/office/drawing/2014/main" id="{5BA8712C-7FD9-4C1A-A907-8EFCF48EC2F4}"/>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AC74B309-5DC7-4440-919B-EEB5AC991F42}"/>
              </a:ext>
            </a:extLst>
          </p:cNvPr>
          <p:cNvSpPr>
            <a:spLocks noGrp="1"/>
          </p:cNvSpPr>
          <p:nvPr>
            <p:ph type="sldNum" sz="quarter" idx="12"/>
          </p:nvPr>
        </p:nvSpPr>
        <p:spPr/>
        <p:txBody>
          <a:bodyPr/>
          <a:lstStyle/>
          <a:p>
            <a:fld id="{447D4F72-2CC8-450B-BF07-8337C0F69763}" type="slidenum">
              <a:rPr lang="nl-BE" smtClean="0"/>
              <a:t>8</a:t>
            </a:fld>
            <a:endParaRPr lang="nl-BE"/>
          </a:p>
        </p:txBody>
      </p:sp>
    </p:spTree>
    <p:extLst>
      <p:ext uri="{BB962C8B-B14F-4D97-AF65-F5344CB8AC3E}">
        <p14:creationId xmlns:p14="http://schemas.microsoft.com/office/powerpoint/2010/main" val="2079370613"/>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CE77B762-CC80-4CA0-93EC-B0A1BED3C9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C4620B1C-A512-4E7E-AE86-A43C4F328256}"/>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3D5941F7-9AA2-4CFA-B7CF-0CFD5A9A0FDF}"/>
              </a:ext>
            </a:extLst>
          </p:cNvPr>
          <p:cNvSpPr>
            <a:spLocks noGrp="1"/>
          </p:cNvSpPr>
          <p:nvPr>
            <p:ph type="sldNum" sz="quarter" idx="12"/>
          </p:nvPr>
        </p:nvSpPr>
        <p:spPr/>
        <p:txBody>
          <a:bodyPr/>
          <a:lstStyle/>
          <a:p>
            <a:fld id="{447D4F72-2CC8-450B-BF07-8337C0F69763}" type="slidenum">
              <a:rPr lang="nl-BE" smtClean="0"/>
              <a:t>9</a:t>
            </a:fld>
            <a:endParaRPr lang="nl-BE"/>
          </a:p>
        </p:txBody>
      </p:sp>
    </p:spTree>
    <p:extLst>
      <p:ext uri="{BB962C8B-B14F-4D97-AF65-F5344CB8AC3E}">
        <p14:creationId xmlns:p14="http://schemas.microsoft.com/office/powerpoint/2010/main" val="3996689365"/>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8A23755C-8D39-4014-A885-65171260B1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4C8DBE2F-DA13-461F-909B-7E25BD24BBAA}"/>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BBDFF1DA-4E7D-4AB6-9C48-F8FB0B29DBBF}"/>
              </a:ext>
            </a:extLst>
          </p:cNvPr>
          <p:cNvSpPr>
            <a:spLocks noGrp="1"/>
          </p:cNvSpPr>
          <p:nvPr>
            <p:ph type="sldNum" sz="quarter" idx="12"/>
          </p:nvPr>
        </p:nvSpPr>
        <p:spPr/>
        <p:txBody>
          <a:bodyPr/>
          <a:lstStyle/>
          <a:p>
            <a:fld id="{447D4F72-2CC8-450B-BF07-8337C0F69763}" type="slidenum">
              <a:rPr lang="nl-BE" smtClean="0"/>
              <a:t>10</a:t>
            </a:fld>
            <a:endParaRPr lang="nl-BE"/>
          </a:p>
        </p:txBody>
      </p:sp>
    </p:spTree>
    <p:extLst>
      <p:ext uri="{BB962C8B-B14F-4D97-AF65-F5344CB8AC3E}">
        <p14:creationId xmlns:p14="http://schemas.microsoft.com/office/powerpoint/2010/main" val="2356629645"/>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DD2B69EE-9972-4A9D-A64C-A74B1DB699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8508A154-1C4F-4A58-B813-EB767F0B5A04}"/>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D4029DD0-B172-42A5-B507-A5F0374B2E9D}"/>
              </a:ext>
            </a:extLst>
          </p:cNvPr>
          <p:cNvSpPr>
            <a:spLocks noGrp="1"/>
          </p:cNvSpPr>
          <p:nvPr>
            <p:ph type="sldNum" sz="quarter" idx="12"/>
          </p:nvPr>
        </p:nvSpPr>
        <p:spPr/>
        <p:txBody>
          <a:bodyPr/>
          <a:lstStyle/>
          <a:p>
            <a:fld id="{447D4F72-2CC8-450B-BF07-8337C0F69763}" type="slidenum">
              <a:rPr lang="nl-BE" smtClean="0"/>
              <a:t>11</a:t>
            </a:fld>
            <a:endParaRPr lang="nl-BE"/>
          </a:p>
        </p:txBody>
      </p:sp>
    </p:spTree>
    <p:extLst>
      <p:ext uri="{BB962C8B-B14F-4D97-AF65-F5344CB8AC3E}">
        <p14:creationId xmlns:p14="http://schemas.microsoft.com/office/powerpoint/2010/main" val="1945801916"/>
      </p:ext>
    </p:extLst>
  </p:cSld>
  <p:clrMapOvr>
    <a:masterClrMapping/>
  </p:clrMapOvr>
  <mc:AlternateContent xmlns:mc="http://schemas.openxmlformats.org/markup-compatibility/2006">
    <mc:Choice xmlns:p14="http://schemas.microsoft.com/office/powerpoint/2010/main" Requires="p14">
      <p:transition spd="slow" p14:dur="3750" advClick="0" advTm="4000">
        <p:fade/>
      </p:transition>
    </mc:Choice>
    <mc:Fallback>
      <p:transition spd="slow" advClick="0"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B566EFD5-17FC-49E0-B38C-044A941263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0B2D17C2-1D24-4446-8292-C65AF87DA448}"/>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E788150C-58E8-4209-BD91-806A4ED30CE5}"/>
              </a:ext>
            </a:extLst>
          </p:cNvPr>
          <p:cNvSpPr>
            <a:spLocks noGrp="1"/>
          </p:cNvSpPr>
          <p:nvPr>
            <p:ph type="sldNum" sz="quarter" idx="12"/>
          </p:nvPr>
        </p:nvSpPr>
        <p:spPr/>
        <p:txBody>
          <a:bodyPr/>
          <a:lstStyle/>
          <a:p>
            <a:fld id="{447D4F72-2CC8-450B-BF07-8337C0F69763}" type="slidenum">
              <a:rPr lang="nl-BE" smtClean="0"/>
              <a:t>12</a:t>
            </a:fld>
            <a:endParaRPr lang="nl-BE"/>
          </a:p>
        </p:txBody>
      </p:sp>
    </p:spTree>
    <p:extLst>
      <p:ext uri="{BB962C8B-B14F-4D97-AF65-F5344CB8AC3E}">
        <p14:creationId xmlns:p14="http://schemas.microsoft.com/office/powerpoint/2010/main" val="2084015947"/>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A5DF0177-852E-439F-8503-2B89459BD2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9900D834-BF90-43EB-8FDC-08C957E73760}"/>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CEB5A236-BE49-4D08-8DB2-EAB77F49E552}"/>
              </a:ext>
            </a:extLst>
          </p:cNvPr>
          <p:cNvSpPr>
            <a:spLocks noGrp="1"/>
          </p:cNvSpPr>
          <p:nvPr>
            <p:ph type="sldNum" sz="quarter" idx="12"/>
          </p:nvPr>
        </p:nvSpPr>
        <p:spPr/>
        <p:txBody>
          <a:bodyPr/>
          <a:lstStyle/>
          <a:p>
            <a:fld id="{447D4F72-2CC8-450B-BF07-8337C0F69763}" type="slidenum">
              <a:rPr lang="nl-BE" smtClean="0"/>
              <a:t>13</a:t>
            </a:fld>
            <a:endParaRPr lang="nl-BE"/>
          </a:p>
        </p:txBody>
      </p:sp>
    </p:spTree>
    <p:extLst>
      <p:ext uri="{BB962C8B-B14F-4D97-AF65-F5344CB8AC3E}">
        <p14:creationId xmlns:p14="http://schemas.microsoft.com/office/powerpoint/2010/main" val="1301579202"/>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A594262E-3A2A-411D-AA0A-911936ACF6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9A9F45F4-6D78-4512-B447-4D7B095623F6}"/>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957199BC-F684-405C-9573-29FEF4668E2C}"/>
              </a:ext>
            </a:extLst>
          </p:cNvPr>
          <p:cNvSpPr>
            <a:spLocks noGrp="1"/>
          </p:cNvSpPr>
          <p:nvPr>
            <p:ph type="sldNum" sz="quarter" idx="12"/>
          </p:nvPr>
        </p:nvSpPr>
        <p:spPr/>
        <p:txBody>
          <a:bodyPr/>
          <a:lstStyle/>
          <a:p>
            <a:fld id="{447D4F72-2CC8-450B-BF07-8337C0F69763}" type="slidenum">
              <a:rPr lang="nl-BE" smtClean="0"/>
              <a:t>14</a:t>
            </a:fld>
            <a:endParaRPr lang="nl-BE"/>
          </a:p>
        </p:txBody>
      </p:sp>
    </p:spTree>
    <p:extLst>
      <p:ext uri="{BB962C8B-B14F-4D97-AF65-F5344CB8AC3E}">
        <p14:creationId xmlns:p14="http://schemas.microsoft.com/office/powerpoint/2010/main" val="33643183"/>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006F3590-E3D0-4837-AEF4-1D870CFE64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A69631E5-DD67-4FB6-8159-5F1B7337B6FE}"/>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B224E6FF-BF94-4101-8A8F-117BD996FFC4}"/>
              </a:ext>
            </a:extLst>
          </p:cNvPr>
          <p:cNvSpPr>
            <a:spLocks noGrp="1"/>
          </p:cNvSpPr>
          <p:nvPr>
            <p:ph type="sldNum" sz="quarter" idx="12"/>
          </p:nvPr>
        </p:nvSpPr>
        <p:spPr/>
        <p:txBody>
          <a:bodyPr/>
          <a:lstStyle/>
          <a:p>
            <a:fld id="{447D4F72-2CC8-450B-BF07-8337C0F69763}" type="slidenum">
              <a:rPr lang="nl-BE" smtClean="0"/>
              <a:t>15</a:t>
            </a:fld>
            <a:endParaRPr lang="nl-BE"/>
          </a:p>
        </p:txBody>
      </p:sp>
    </p:spTree>
    <p:extLst>
      <p:ext uri="{BB962C8B-B14F-4D97-AF65-F5344CB8AC3E}">
        <p14:creationId xmlns:p14="http://schemas.microsoft.com/office/powerpoint/2010/main" val="2679584249"/>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3285649A-10FF-4AB3-BE70-0CD1875F38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0C19FE34-A9BF-47FB-A6F1-5872AC88691F}"/>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37E98606-DF30-43A7-BCB7-9D5EC6F20D07}"/>
              </a:ext>
            </a:extLst>
          </p:cNvPr>
          <p:cNvSpPr>
            <a:spLocks noGrp="1"/>
          </p:cNvSpPr>
          <p:nvPr>
            <p:ph type="sldNum" sz="quarter" idx="12"/>
          </p:nvPr>
        </p:nvSpPr>
        <p:spPr/>
        <p:txBody>
          <a:bodyPr/>
          <a:lstStyle/>
          <a:p>
            <a:fld id="{447D4F72-2CC8-450B-BF07-8337C0F69763}" type="slidenum">
              <a:rPr lang="nl-BE" smtClean="0"/>
              <a:t>16</a:t>
            </a:fld>
            <a:endParaRPr lang="nl-BE"/>
          </a:p>
        </p:txBody>
      </p:sp>
    </p:spTree>
    <p:extLst>
      <p:ext uri="{BB962C8B-B14F-4D97-AF65-F5344CB8AC3E}">
        <p14:creationId xmlns:p14="http://schemas.microsoft.com/office/powerpoint/2010/main" val="2969908850"/>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9F3BFFB5-D63C-4268-8EA8-E7B6789626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jdelijke aanduiding voor datum 1">
            <a:extLst>
              <a:ext uri="{FF2B5EF4-FFF2-40B4-BE49-F238E27FC236}">
                <a16:creationId xmlns:a16="http://schemas.microsoft.com/office/drawing/2014/main" id="{5B57F6A5-6C7F-4BCE-8AC0-57C29DDDB536}"/>
              </a:ext>
            </a:extLst>
          </p:cNvPr>
          <p:cNvSpPr>
            <a:spLocks noGrp="1"/>
          </p:cNvSpPr>
          <p:nvPr>
            <p:ph type="dt" sz="half" idx="10"/>
          </p:nvPr>
        </p:nvSpPr>
        <p:spPr/>
        <p:txBody>
          <a:bodyPr/>
          <a:lstStyle/>
          <a:p>
            <a:r>
              <a:rPr lang="nl-BE"/>
              <a:t>5/06/2018</a:t>
            </a:r>
          </a:p>
        </p:txBody>
      </p:sp>
      <p:sp>
        <p:nvSpPr>
          <p:cNvPr id="4" name="Tijdelijke aanduiding voor dianummer 3">
            <a:extLst>
              <a:ext uri="{FF2B5EF4-FFF2-40B4-BE49-F238E27FC236}">
                <a16:creationId xmlns:a16="http://schemas.microsoft.com/office/drawing/2014/main" id="{CFBE95CE-1E1A-4AB6-A4BF-1C55A6BA0C9F}"/>
              </a:ext>
            </a:extLst>
          </p:cNvPr>
          <p:cNvSpPr>
            <a:spLocks noGrp="1"/>
          </p:cNvSpPr>
          <p:nvPr>
            <p:ph type="sldNum" sz="quarter" idx="12"/>
          </p:nvPr>
        </p:nvSpPr>
        <p:spPr/>
        <p:txBody>
          <a:bodyPr/>
          <a:lstStyle/>
          <a:p>
            <a:fld id="{447D4F72-2CC8-450B-BF07-8337C0F69763}" type="slidenum">
              <a:rPr lang="nl-BE" smtClean="0"/>
              <a:t>17</a:t>
            </a:fld>
            <a:endParaRPr lang="nl-BE"/>
          </a:p>
        </p:txBody>
      </p:sp>
    </p:spTree>
    <p:extLst>
      <p:ext uri="{BB962C8B-B14F-4D97-AF65-F5344CB8AC3E}">
        <p14:creationId xmlns:p14="http://schemas.microsoft.com/office/powerpoint/2010/main" val="2324869885"/>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48F5562B-855A-4D79-968E-876C209F72A0}"/>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hthoek 3">
            <a:extLst>
              <a:ext uri="{FF2B5EF4-FFF2-40B4-BE49-F238E27FC236}">
                <a16:creationId xmlns:a16="http://schemas.microsoft.com/office/drawing/2014/main" id="{A8AE8E9A-4345-462F-90D1-63BDF6189CF2}"/>
              </a:ext>
            </a:extLst>
          </p:cNvPr>
          <p:cNvSpPr/>
          <p:nvPr/>
        </p:nvSpPr>
        <p:spPr>
          <a:xfrm>
            <a:off x="321012" y="82445"/>
            <a:ext cx="8560340" cy="6740307"/>
          </a:xfrm>
          <a:prstGeom prst="rect">
            <a:avLst/>
          </a:prstGeom>
        </p:spPr>
        <p:txBody>
          <a:bodyPr wrap="square">
            <a:spAutoFit/>
          </a:bodyPr>
          <a:lstStyle/>
          <a:p>
            <a:r>
              <a:rPr lang="nl-BE" sz="2400" b="1" spc="300" dirty="0">
                <a:latin typeface="Algerian" panose="04020705040A02060702" pitchFamily="82" charset="0"/>
              </a:rPr>
              <a:t>De </a:t>
            </a:r>
            <a:r>
              <a:rPr lang="nl-BE" sz="2400" b="1" spc="300" dirty="0" err="1">
                <a:latin typeface="Algerian" panose="04020705040A02060702" pitchFamily="82" charset="0"/>
              </a:rPr>
              <a:t>Rialtobrug</a:t>
            </a:r>
            <a:r>
              <a:rPr lang="nl-BE" sz="2400" b="1" spc="300" dirty="0">
                <a:latin typeface="Algerian" panose="04020705040A02060702" pitchFamily="82" charset="0"/>
              </a:rPr>
              <a:t> is een van de een vier bruggen die gelegen zijn over het </a:t>
            </a:r>
            <a:r>
              <a:rPr lang="nl-BE" sz="2400" b="1" spc="300" dirty="0" err="1">
                <a:latin typeface="Algerian" panose="04020705040A02060702" pitchFamily="82" charset="0"/>
              </a:rPr>
              <a:t>Canal</a:t>
            </a:r>
            <a:r>
              <a:rPr lang="nl-BE" sz="2400" b="1" spc="300" dirty="0">
                <a:latin typeface="Algerian" panose="04020705040A02060702" pitchFamily="82" charset="0"/>
              </a:rPr>
              <a:t> Grande . Deze  </a:t>
            </a:r>
            <a:r>
              <a:rPr lang="nl-BE" sz="2400" b="1" spc="300" dirty="0" err="1">
                <a:latin typeface="Algerian" panose="04020705040A02060702" pitchFamily="82" charset="0"/>
              </a:rPr>
              <a:t>Rialtobrug</a:t>
            </a:r>
            <a:r>
              <a:rPr lang="nl-BE" sz="2400" b="1" spc="300" dirty="0">
                <a:latin typeface="Algerian" panose="04020705040A02060702" pitchFamily="82" charset="0"/>
              </a:rPr>
              <a:t>  is wel de oudste en bekendste brug. De Brug werd gebouwd in 1591 en had meerdere houten voorgangers, die verschillende keren ingestort waren. De brug is 48 meter lang en 22 meter breed en is ontworpen door Antonio da Ponte. Ze overspant het water in één grote boog en is overdekt.</a:t>
            </a:r>
          </a:p>
          <a:p>
            <a:r>
              <a:rPr lang="nl-BE" sz="2400" b="1" spc="300" dirty="0">
                <a:latin typeface="Algerian" panose="04020705040A02060702" pitchFamily="82" charset="0"/>
              </a:rPr>
              <a:t>Handelsschepen moesten tot aan de brug kunnen varen om daar hun goederen uit te laden. De brug was dus eveneens een Winkelstraat en is dat altijd gebleven. In de winkeltjes op de brug wordt er vooral het vermaarde </a:t>
            </a:r>
            <a:r>
              <a:rPr lang="nl-BE" sz="2400" b="1" spc="300" dirty="0" err="1">
                <a:latin typeface="Algerian" panose="04020705040A02060702" pitchFamily="82" charset="0"/>
              </a:rPr>
              <a:t>Muranoglas</a:t>
            </a:r>
            <a:r>
              <a:rPr lang="nl-BE" sz="2400" b="1" spc="300" dirty="0">
                <a:latin typeface="Algerian" panose="04020705040A02060702" pitchFamily="82" charset="0"/>
              </a:rPr>
              <a:t> en de Venetiaanse maskers en juwelen verkocht  </a:t>
            </a:r>
          </a:p>
        </p:txBody>
      </p:sp>
      <p:sp>
        <p:nvSpPr>
          <p:cNvPr id="2" name="Tijdelijke aanduiding voor datum 1">
            <a:extLst>
              <a:ext uri="{FF2B5EF4-FFF2-40B4-BE49-F238E27FC236}">
                <a16:creationId xmlns:a16="http://schemas.microsoft.com/office/drawing/2014/main" id="{F40ECC07-6B0A-4C88-8F07-FD174FC0CA6B}"/>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E2F86B76-0015-4006-BE8C-D48194F17F43}"/>
              </a:ext>
            </a:extLst>
          </p:cNvPr>
          <p:cNvSpPr>
            <a:spLocks noGrp="1"/>
          </p:cNvSpPr>
          <p:nvPr>
            <p:ph type="sldNum" sz="quarter" idx="12"/>
          </p:nvPr>
        </p:nvSpPr>
        <p:spPr/>
        <p:txBody>
          <a:bodyPr/>
          <a:lstStyle/>
          <a:p>
            <a:fld id="{447D4F72-2CC8-450B-BF07-8337C0F69763}" type="slidenum">
              <a:rPr lang="nl-BE" smtClean="0"/>
              <a:t>18</a:t>
            </a:fld>
            <a:endParaRPr lang="nl-BE"/>
          </a:p>
        </p:txBody>
      </p:sp>
    </p:spTree>
    <p:extLst>
      <p:ext uri="{BB962C8B-B14F-4D97-AF65-F5344CB8AC3E}">
        <p14:creationId xmlns:p14="http://schemas.microsoft.com/office/powerpoint/2010/main" val="697346761"/>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1250" fill="hold"/>
                                        <p:tgtEl>
                                          <p:spTgt spid="4"/>
                                        </p:tgtEl>
                                        <p:attrNameLst>
                                          <p:attrName>ppt_w</p:attrName>
                                        </p:attrNameLst>
                                      </p:cBhvr>
                                      <p:tavLst>
                                        <p:tav tm="0">
                                          <p:val>
                                            <p:fltVal val="0"/>
                                          </p:val>
                                        </p:tav>
                                        <p:tav tm="100000">
                                          <p:val>
                                            <p:strVal val="#ppt_w"/>
                                          </p:val>
                                        </p:tav>
                                      </p:tavLst>
                                    </p:anim>
                                    <p:anim calcmode="lin" valueType="num">
                                      <p:cBhvr>
                                        <p:cTn id="8" dur="1250" fill="hold"/>
                                        <p:tgtEl>
                                          <p:spTgt spid="4"/>
                                        </p:tgtEl>
                                        <p:attrNameLst>
                                          <p:attrName>ppt_h</p:attrName>
                                        </p:attrNameLst>
                                      </p:cBhvr>
                                      <p:tavLst>
                                        <p:tav tm="0">
                                          <p:val>
                                            <p:fltVal val="0"/>
                                          </p:val>
                                        </p:tav>
                                        <p:tav tm="100000">
                                          <p:val>
                                            <p:strVal val="#ppt_h"/>
                                          </p:val>
                                        </p:tav>
                                      </p:tavLst>
                                    </p:anim>
                                    <p:animEffect transition="in" filter="fade">
                                      <p:cBhvr>
                                        <p:cTn id="9"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460A8A9-CE76-473E-A895-A31871473B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F32EFA60-8853-4F5D-81BE-0AB7E69851F0}"/>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E4C9C77F-CE36-4891-B647-7B6A84C45529}"/>
              </a:ext>
            </a:extLst>
          </p:cNvPr>
          <p:cNvSpPr>
            <a:spLocks noGrp="1"/>
          </p:cNvSpPr>
          <p:nvPr>
            <p:ph type="sldNum" sz="quarter" idx="12"/>
          </p:nvPr>
        </p:nvSpPr>
        <p:spPr/>
        <p:txBody>
          <a:bodyPr/>
          <a:lstStyle/>
          <a:p>
            <a:fld id="{447D4F72-2CC8-450B-BF07-8337C0F69763}" type="slidenum">
              <a:rPr lang="nl-BE" smtClean="0"/>
              <a:t>19</a:t>
            </a:fld>
            <a:endParaRPr lang="nl-BE"/>
          </a:p>
        </p:txBody>
      </p:sp>
    </p:spTree>
    <p:extLst>
      <p:ext uri="{BB962C8B-B14F-4D97-AF65-F5344CB8AC3E}">
        <p14:creationId xmlns:p14="http://schemas.microsoft.com/office/powerpoint/2010/main" val="3269590479"/>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A26230FE-7827-41CD-9E19-36BDEB4461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Tijdelijke aanduiding voor datum 4">
            <a:extLst>
              <a:ext uri="{FF2B5EF4-FFF2-40B4-BE49-F238E27FC236}">
                <a16:creationId xmlns:a16="http://schemas.microsoft.com/office/drawing/2014/main" id="{CE265542-A344-42EE-AF55-F8A4D9C9ECC3}"/>
              </a:ext>
            </a:extLst>
          </p:cNvPr>
          <p:cNvSpPr>
            <a:spLocks noGrp="1"/>
          </p:cNvSpPr>
          <p:nvPr>
            <p:ph type="dt" sz="half" idx="10"/>
          </p:nvPr>
        </p:nvSpPr>
        <p:spPr/>
        <p:txBody>
          <a:bodyPr/>
          <a:lstStyle/>
          <a:p>
            <a:r>
              <a:rPr lang="nl-BE"/>
              <a:t>5/06/2018</a:t>
            </a:r>
          </a:p>
        </p:txBody>
      </p:sp>
      <p:sp>
        <p:nvSpPr>
          <p:cNvPr id="6" name="Tijdelijke aanduiding voor dianummer 5">
            <a:extLst>
              <a:ext uri="{FF2B5EF4-FFF2-40B4-BE49-F238E27FC236}">
                <a16:creationId xmlns:a16="http://schemas.microsoft.com/office/drawing/2014/main" id="{25878182-2E39-4F47-A49B-6174EFA3DE6D}"/>
              </a:ext>
            </a:extLst>
          </p:cNvPr>
          <p:cNvSpPr>
            <a:spLocks noGrp="1"/>
          </p:cNvSpPr>
          <p:nvPr>
            <p:ph type="sldNum" sz="quarter" idx="12"/>
          </p:nvPr>
        </p:nvSpPr>
        <p:spPr/>
        <p:txBody>
          <a:bodyPr/>
          <a:lstStyle/>
          <a:p>
            <a:fld id="{447D4F72-2CC8-450B-BF07-8337C0F69763}" type="slidenum">
              <a:rPr lang="nl-BE" smtClean="0"/>
              <a:t>20</a:t>
            </a:fld>
            <a:endParaRPr lang="nl-BE"/>
          </a:p>
        </p:txBody>
      </p:sp>
    </p:spTree>
    <p:extLst>
      <p:ext uri="{BB962C8B-B14F-4D97-AF65-F5344CB8AC3E}">
        <p14:creationId xmlns:p14="http://schemas.microsoft.com/office/powerpoint/2010/main" val="3584084880"/>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1BB2DC2F-44FD-42B0-B758-25F014FB9A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522508C3-9CBD-45C6-B448-A0E0BAC2BFF2}"/>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5A5F1B17-5F16-48F0-9ED6-28B0F8A246F5}"/>
              </a:ext>
            </a:extLst>
          </p:cNvPr>
          <p:cNvSpPr>
            <a:spLocks noGrp="1"/>
          </p:cNvSpPr>
          <p:nvPr>
            <p:ph type="sldNum" sz="quarter" idx="12"/>
          </p:nvPr>
        </p:nvSpPr>
        <p:spPr/>
        <p:txBody>
          <a:bodyPr/>
          <a:lstStyle/>
          <a:p>
            <a:fld id="{447D4F72-2CC8-450B-BF07-8337C0F69763}" type="slidenum">
              <a:rPr lang="nl-BE" smtClean="0"/>
              <a:t>21</a:t>
            </a:fld>
            <a:endParaRPr lang="nl-BE"/>
          </a:p>
        </p:txBody>
      </p:sp>
    </p:spTree>
    <p:extLst>
      <p:ext uri="{BB962C8B-B14F-4D97-AF65-F5344CB8AC3E}">
        <p14:creationId xmlns:p14="http://schemas.microsoft.com/office/powerpoint/2010/main" val="2820130058"/>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D8B476F8-B2BD-4FB3-8327-B06BF40BD7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Tijdelijke aanduiding voor datum 5">
            <a:extLst>
              <a:ext uri="{FF2B5EF4-FFF2-40B4-BE49-F238E27FC236}">
                <a16:creationId xmlns:a16="http://schemas.microsoft.com/office/drawing/2014/main" id="{C71078FE-A565-44AD-8C18-0A60D71BD483}"/>
              </a:ext>
            </a:extLst>
          </p:cNvPr>
          <p:cNvSpPr>
            <a:spLocks noGrp="1"/>
          </p:cNvSpPr>
          <p:nvPr>
            <p:ph type="dt" sz="half" idx="10"/>
          </p:nvPr>
        </p:nvSpPr>
        <p:spPr/>
        <p:txBody>
          <a:bodyPr/>
          <a:lstStyle/>
          <a:p>
            <a:r>
              <a:rPr lang="nl-BE"/>
              <a:t>5/06/2018</a:t>
            </a:r>
          </a:p>
        </p:txBody>
      </p:sp>
      <p:sp>
        <p:nvSpPr>
          <p:cNvPr id="7" name="Tijdelijke aanduiding voor dianummer 6">
            <a:extLst>
              <a:ext uri="{FF2B5EF4-FFF2-40B4-BE49-F238E27FC236}">
                <a16:creationId xmlns:a16="http://schemas.microsoft.com/office/drawing/2014/main" id="{5E78CB09-6B2D-47F9-B049-235CB148E9F1}"/>
              </a:ext>
            </a:extLst>
          </p:cNvPr>
          <p:cNvSpPr>
            <a:spLocks noGrp="1"/>
          </p:cNvSpPr>
          <p:nvPr>
            <p:ph type="sldNum" sz="quarter" idx="12"/>
          </p:nvPr>
        </p:nvSpPr>
        <p:spPr/>
        <p:txBody>
          <a:bodyPr/>
          <a:lstStyle/>
          <a:p>
            <a:fld id="{447D4F72-2CC8-450B-BF07-8337C0F69763}" type="slidenum">
              <a:rPr lang="nl-BE" smtClean="0"/>
              <a:t>22</a:t>
            </a:fld>
            <a:endParaRPr lang="nl-BE"/>
          </a:p>
        </p:txBody>
      </p:sp>
    </p:spTree>
    <p:extLst>
      <p:ext uri="{BB962C8B-B14F-4D97-AF65-F5344CB8AC3E}">
        <p14:creationId xmlns:p14="http://schemas.microsoft.com/office/powerpoint/2010/main" val="2040616011"/>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A9E9E84B-6C17-4B9B-9F6B-1CC10BB5C9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E02C7F29-4869-429C-8939-1C7154A0CDC9}"/>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58F149F2-7F05-4761-AB58-F3BFB8007F94}"/>
              </a:ext>
            </a:extLst>
          </p:cNvPr>
          <p:cNvSpPr>
            <a:spLocks noGrp="1"/>
          </p:cNvSpPr>
          <p:nvPr>
            <p:ph type="sldNum" sz="quarter" idx="12"/>
          </p:nvPr>
        </p:nvSpPr>
        <p:spPr/>
        <p:txBody>
          <a:bodyPr/>
          <a:lstStyle/>
          <a:p>
            <a:fld id="{447D4F72-2CC8-450B-BF07-8337C0F69763}" type="slidenum">
              <a:rPr lang="nl-BE" smtClean="0"/>
              <a:t>23</a:t>
            </a:fld>
            <a:endParaRPr lang="nl-BE"/>
          </a:p>
        </p:txBody>
      </p:sp>
    </p:spTree>
    <p:extLst>
      <p:ext uri="{BB962C8B-B14F-4D97-AF65-F5344CB8AC3E}">
        <p14:creationId xmlns:p14="http://schemas.microsoft.com/office/powerpoint/2010/main" val="2681593996"/>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6D8E7932-1214-4FFD-85D2-398E89E30A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62DC06AA-FE22-4ED2-B363-184CFC348C1B}"/>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F1BC54F5-FDAF-432B-AA6B-A66DE9692980}"/>
              </a:ext>
            </a:extLst>
          </p:cNvPr>
          <p:cNvSpPr>
            <a:spLocks noGrp="1"/>
          </p:cNvSpPr>
          <p:nvPr>
            <p:ph type="sldNum" sz="quarter" idx="12"/>
          </p:nvPr>
        </p:nvSpPr>
        <p:spPr/>
        <p:txBody>
          <a:bodyPr/>
          <a:lstStyle/>
          <a:p>
            <a:fld id="{447D4F72-2CC8-450B-BF07-8337C0F69763}" type="slidenum">
              <a:rPr lang="nl-BE" smtClean="0"/>
              <a:t>24</a:t>
            </a:fld>
            <a:endParaRPr lang="nl-BE"/>
          </a:p>
        </p:txBody>
      </p:sp>
    </p:spTree>
    <p:extLst>
      <p:ext uri="{BB962C8B-B14F-4D97-AF65-F5344CB8AC3E}">
        <p14:creationId xmlns:p14="http://schemas.microsoft.com/office/powerpoint/2010/main" val="2818757002"/>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25C1F230-5277-4F4F-8F4B-F093E8DA75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41B26DE2-0CE5-4F70-BD01-CE5BCE6806CF}"/>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4BF53325-912C-4268-816F-F4DC1986DB10}"/>
              </a:ext>
            </a:extLst>
          </p:cNvPr>
          <p:cNvSpPr>
            <a:spLocks noGrp="1"/>
          </p:cNvSpPr>
          <p:nvPr>
            <p:ph type="sldNum" sz="quarter" idx="12"/>
          </p:nvPr>
        </p:nvSpPr>
        <p:spPr/>
        <p:txBody>
          <a:bodyPr/>
          <a:lstStyle/>
          <a:p>
            <a:fld id="{447D4F72-2CC8-450B-BF07-8337C0F69763}" type="slidenum">
              <a:rPr lang="nl-BE" smtClean="0"/>
              <a:t>25</a:t>
            </a:fld>
            <a:endParaRPr lang="nl-BE"/>
          </a:p>
        </p:txBody>
      </p:sp>
    </p:spTree>
    <p:extLst>
      <p:ext uri="{BB962C8B-B14F-4D97-AF65-F5344CB8AC3E}">
        <p14:creationId xmlns:p14="http://schemas.microsoft.com/office/powerpoint/2010/main" val="2995519936"/>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5D50A1EC-0126-4E3E-9FA7-2ACAD28F38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3E892738-F2B3-4564-AA74-F2C8D2D69018}"/>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5B41A7A7-B25E-4DF1-A723-C3E8216A2F4B}"/>
              </a:ext>
            </a:extLst>
          </p:cNvPr>
          <p:cNvSpPr>
            <a:spLocks noGrp="1"/>
          </p:cNvSpPr>
          <p:nvPr>
            <p:ph type="sldNum" sz="quarter" idx="12"/>
          </p:nvPr>
        </p:nvSpPr>
        <p:spPr/>
        <p:txBody>
          <a:bodyPr/>
          <a:lstStyle/>
          <a:p>
            <a:fld id="{447D4F72-2CC8-450B-BF07-8337C0F69763}" type="slidenum">
              <a:rPr lang="nl-BE" smtClean="0"/>
              <a:t>26</a:t>
            </a:fld>
            <a:endParaRPr lang="nl-BE"/>
          </a:p>
        </p:txBody>
      </p:sp>
    </p:spTree>
    <p:extLst>
      <p:ext uri="{BB962C8B-B14F-4D97-AF65-F5344CB8AC3E}">
        <p14:creationId xmlns:p14="http://schemas.microsoft.com/office/powerpoint/2010/main" val="1967581486"/>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FF224A3F-2493-43CE-A7A2-0143B0140C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AB951B29-F503-4079-B50C-248957C69594}"/>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77C218E2-9255-4AE7-85D9-EE81BC2F4D10}"/>
              </a:ext>
            </a:extLst>
          </p:cNvPr>
          <p:cNvSpPr>
            <a:spLocks noGrp="1"/>
          </p:cNvSpPr>
          <p:nvPr>
            <p:ph type="sldNum" sz="quarter" idx="12"/>
          </p:nvPr>
        </p:nvSpPr>
        <p:spPr/>
        <p:txBody>
          <a:bodyPr/>
          <a:lstStyle/>
          <a:p>
            <a:fld id="{447D4F72-2CC8-450B-BF07-8337C0F69763}" type="slidenum">
              <a:rPr lang="nl-BE" smtClean="0"/>
              <a:t>27</a:t>
            </a:fld>
            <a:endParaRPr lang="nl-BE"/>
          </a:p>
        </p:txBody>
      </p:sp>
    </p:spTree>
    <p:extLst>
      <p:ext uri="{BB962C8B-B14F-4D97-AF65-F5344CB8AC3E}">
        <p14:creationId xmlns:p14="http://schemas.microsoft.com/office/powerpoint/2010/main" val="2004262578"/>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5752E25F-DA20-43CA-BCD6-7936E1DAF8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39A6F8D8-B8C1-4A5E-B581-2690150EFCAB}"/>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EB67B7F6-B4B7-4F5A-A100-D2A3F656B2DA}"/>
              </a:ext>
            </a:extLst>
          </p:cNvPr>
          <p:cNvSpPr>
            <a:spLocks noGrp="1"/>
          </p:cNvSpPr>
          <p:nvPr>
            <p:ph type="sldNum" sz="quarter" idx="12"/>
          </p:nvPr>
        </p:nvSpPr>
        <p:spPr/>
        <p:txBody>
          <a:bodyPr/>
          <a:lstStyle/>
          <a:p>
            <a:fld id="{447D4F72-2CC8-450B-BF07-8337C0F69763}" type="slidenum">
              <a:rPr lang="nl-BE" smtClean="0"/>
              <a:t>28</a:t>
            </a:fld>
            <a:endParaRPr lang="nl-BE"/>
          </a:p>
        </p:txBody>
      </p:sp>
    </p:spTree>
    <p:extLst>
      <p:ext uri="{BB962C8B-B14F-4D97-AF65-F5344CB8AC3E}">
        <p14:creationId xmlns:p14="http://schemas.microsoft.com/office/powerpoint/2010/main" val="2077312487"/>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3EBB23AA-862B-4E2B-9F28-C297A04FA6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4D0FF51F-0D56-43CE-AB58-D4D57424922E}"/>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E0C96029-3BC2-4945-9515-525B9C3EEABA}"/>
              </a:ext>
            </a:extLst>
          </p:cNvPr>
          <p:cNvSpPr>
            <a:spLocks noGrp="1"/>
          </p:cNvSpPr>
          <p:nvPr>
            <p:ph type="sldNum" sz="quarter" idx="12"/>
          </p:nvPr>
        </p:nvSpPr>
        <p:spPr/>
        <p:txBody>
          <a:bodyPr/>
          <a:lstStyle/>
          <a:p>
            <a:fld id="{447D4F72-2CC8-450B-BF07-8337C0F69763}" type="slidenum">
              <a:rPr lang="nl-BE" smtClean="0"/>
              <a:t>29</a:t>
            </a:fld>
            <a:endParaRPr lang="nl-BE"/>
          </a:p>
        </p:txBody>
      </p:sp>
    </p:spTree>
    <p:extLst>
      <p:ext uri="{BB962C8B-B14F-4D97-AF65-F5344CB8AC3E}">
        <p14:creationId xmlns:p14="http://schemas.microsoft.com/office/powerpoint/2010/main" val="186367750"/>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5C601339-B6BF-422E-B689-81513E25B2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a:extLst>
              <a:ext uri="{FF2B5EF4-FFF2-40B4-BE49-F238E27FC236}">
                <a16:creationId xmlns:a16="http://schemas.microsoft.com/office/drawing/2014/main" id="{DC80458C-A0EF-469B-B934-02C368644F52}"/>
              </a:ext>
            </a:extLst>
          </p:cNvPr>
          <p:cNvSpPr>
            <a:spLocks noGrp="1"/>
          </p:cNvSpPr>
          <p:nvPr>
            <p:ph type="dt" sz="half" idx="10"/>
          </p:nvPr>
        </p:nvSpPr>
        <p:spPr/>
        <p:txBody>
          <a:bodyPr/>
          <a:lstStyle/>
          <a:p>
            <a:r>
              <a:rPr lang="nl-BE"/>
              <a:t>5/06/2018</a:t>
            </a:r>
          </a:p>
        </p:txBody>
      </p:sp>
      <p:sp>
        <p:nvSpPr>
          <p:cNvPr id="5" name="Tijdelijke aanduiding voor dianummer 4">
            <a:extLst>
              <a:ext uri="{FF2B5EF4-FFF2-40B4-BE49-F238E27FC236}">
                <a16:creationId xmlns:a16="http://schemas.microsoft.com/office/drawing/2014/main" id="{AA907DB4-9357-4972-9FAB-E72B996F1400}"/>
              </a:ext>
            </a:extLst>
          </p:cNvPr>
          <p:cNvSpPr>
            <a:spLocks noGrp="1"/>
          </p:cNvSpPr>
          <p:nvPr>
            <p:ph type="sldNum" sz="quarter" idx="12"/>
          </p:nvPr>
        </p:nvSpPr>
        <p:spPr/>
        <p:txBody>
          <a:bodyPr/>
          <a:lstStyle/>
          <a:p>
            <a:fld id="{447D4F72-2CC8-450B-BF07-8337C0F69763}" type="slidenum">
              <a:rPr lang="nl-BE" smtClean="0"/>
              <a:t>30</a:t>
            </a:fld>
            <a:endParaRPr lang="nl-BE"/>
          </a:p>
        </p:txBody>
      </p:sp>
    </p:spTree>
    <p:extLst>
      <p:ext uri="{BB962C8B-B14F-4D97-AF65-F5344CB8AC3E}">
        <p14:creationId xmlns:p14="http://schemas.microsoft.com/office/powerpoint/2010/main" val="2588625286"/>
      </p:ext>
    </p:extLst>
  </p:cSld>
  <p:clrMapOvr>
    <a:masterClrMapping/>
  </p:clrMapOvr>
  <mc:AlternateContent xmlns:mc="http://schemas.openxmlformats.org/markup-compatibility/2006">
    <mc:Choice xmlns:p14="http://schemas.microsoft.com/office/powerpoint/2010/main" Requires="p14">
      <p:transition spd="slow" p14:dur="3750" advClick="0" advTm="3000">
        <p:fade/>
      </p:transition>
    </mc:Choice>
    <mc:Fallback>
      <p:transition spd="slow" advClick="0" advTm="3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14D61F7B-3313-44E5-B608-89BFBD544F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hthoek 3">
            <a:extLst>
              <a:ext uri="{FF2B5EF4-FFF2-40B4-BE49-F238E27FC236}">
                <a16:creationId xmlns:a16="http://schemas.microsoft.com/office/drawing/2014/main" id="{413C9D54-B581-411F-A2B4-0378331FDBB4}"/>
              </a:ext>
            </a:extLst>
          </p:cNvPr>
          <p:cNvSpPr/>
          <p:nvPr/>
        </p:nvSpPr>
        <p:spPr>
          <a:xfrm>
            <a:off x="264844" y="156034"/>
            <a:ext cx="4871359" cy="923330"/>
          </a:xfrm>
          <a:prstGeom prst="rect">
            <a:avLst/>
          </a:prstGeom>
          <a:noFill/>
        </p:spPr>
        <p:txBody>
          <a:bodyPr wrap="square" lIns="91440" tIns="45720" rIns="91440" bIns="45720">
            <a:spAutoFit/>
          </a:bodyPr>
          <a:lstStyle/>
          <a:p>
            <a:pPr algn="ctr"/>
            <a:r>
              <a:rPr lang="nl-NL" sz="5400" b="1" cap="none" spc="600" dirty="0">
                <a:ln w="0"/>
                <a:solidFill>
                  <a:schemeClr val="accent5">
                    <a:lumMod val="50000"/>
                  </a:schemeClr>
                </a:solidFill>
                <a:effectLst>
                  <a:innerShdw blurRad="63500" dist="50800" dir="13500000">
                    <a:srgbClr val="000000">
                      <a:alpha val="50000"/>
                    </a:srgbClr>
                  </a:innerShdw>
                </a:effectLst>
                <a:latin typeface="AR BERKLEY" panose="02000000000000000000" pitchFamily="2" charset="0"/>
              </a:rPr>
              <a:t>Einde Deel 8</a:t>
            </a:r>
          </a:p>
        </p:txBody>
      </p:sp>
      <p:sp>
        <p:nvSpPr>
          <p:cNvPr id="5" name="Tijdelijke aanduiding voor datum 4">
            <a:extLst>
              <a:ext uri="{FF2B5EF4-FFF2-40B4-BE49-F238E27FC236}">
                <a16:creationId xmlns:a16="http://schemas.microsoft.com/office/drawing/2014/main" id="{476D4E04-A725-4FAD-ADFF-680A3232D2F6}"/>
              </a:ext>
            </a:extLst>
          </p:cNvPr>
          <p:cNvSpPr>
            <a:spLocks noGrp="1"/>
          </p:cNvSpPr>
          <p:nvPr>
            <p:ph type="dt" sz="half" idx="10"/>
          </p:nvPr>
        </p:nvSpPr>
        <p:spPr/>
        <p:txBody>
          <a:bodyPr/>
          <a:lstStyle/>
          <a:p>
            <a:r>
              <a:rPr lang="nl-BE" sz="1400" b="1" dirty="0">
                <a:solidFill>
                  <a:schemeClr val="bg1"/>
                </a:solidFill>
              </a:rPr>
              <a:t>5/06/2018</a:t>
            </a:r>
          </a:p>
        </p:txBody>
      </p:sp>
      <p:sp>
        <p:nvSpPr>
          <p:cNvPr id="6" name="Tijdelijke aanduiding voor dianummer 5">
            <a:extLst>
              <a:ext uri="{FF2B5EF4-FFF2-40B4-BE49-F238E27FC236}">
                <a16:creationId xmlns:a16="http://schemas.microsoft.com/office/drawing/2014/main" id="{7134ADC3-F0F6-42E4-BF39-CA5DEB555B7E}"/>
              </a:ext>
            </a:extLst>
          </p:cNvPr>
          <p:cNvSpPr>
            <a:spLocks noGrp="1"/>
          </p:cNvSpPr>
          <p:nvPr>
            <p:ph type="sldNum" sz="quarter" idx="12"/>
          </p:nvPr>
        </p:nvSpPr>
        <p:spPr/>
        <p:txBody>
          <a:bodyPr/>
          <a:lstStyle/>
          <a:p>
            <a:fld id="{447D4F72-2CC8-450B-BF07-8337C0F69763}" type="slidenum">
              <a:rPr lang="nl-BE" sz="1400" b="1" smtClean="0">
                <a:solidFill>
                  <a:schemeClr val="bg1"/>
                </a:solidFill>
              </a:rPr>
              <a:t>31</a:t>
            </a:fld>
            <a:endParaRPr lang="nl-BE" sz="1400" b="1" dirty="0">
              <a:solidFill>
                <a:schemeClr val="bg1"/>
              </a:solidFill>
            </a:endParaRPr>
          </a:p>
        </p:txBody>
      </p:sp>
    </p:spTree>
    <p:extLst>
      <p:ext uri="{BB962C8B-B14F-4D97-AF65-F5344CB8AC3E}">
        <p14:creationId xmlns:p14="http://schemas.microsoft.com/office/powerpoint/2010/main" val="1030971796"/>
      </p:ext>
    </p:extLst>
  </p:cSld>
  <p:clrMapOvr>
    <a:masterClrMapping/>
  </p:clrMapOvr>
  <mc:AlternateContent xmlns:mc="http://schemas.openxmlformats.org/markup-compatibility/2006">
    <mc:Choice xmlns:p14="http://schemas.microsoft.com/office/powerpoint/2010/main" Requires="p14">
      <p:transition spd="slow" p14:dur="3750" advClick="0" advTm="10000">
        <p:fade/>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1250" fill="hold"/>
                                        <p:tgtEl>
                                          <p:spTgt spid="4"/>
                                        </p:tgtEl>
                                        <p:attrNameLst>
                                          <p:attrName>ppt_w</p:attrName>
                                        </p:attrNameLst>
                                      </p:cBhvr>
                                      <p:tavLst>
                                        <p:tav tm="0">
                                          <p:val>
                                            <p:fltVal val="0"/>
                                          </p:val>
                                        </p:tav>
                                        <p:tav tm="100000">
                                          <p:val>
                                            <p:strVal val="#ppt_w"/>
                                          </p:val>
                                        </p:tav>
                                      </p:tavLst>
                                    </p:anim>
                                    <p:anim calcmode="lin" valueType="num">
                                      <p:cBhvr>
                                        <p:cTn id="8" dur="1250" fill="hold"/>
                                        <p:tgtEl>
                                          <p:spTgt spid="4"/>
                                        </p:tgtEl>
                                        <p:attrNameLst>
                                          <p:attrName>ppt_h</p:attrName>
                                        </p:attrNameLst>
                                      </p:cBhvr>
                                      <p:tavLst>
                                        <p:tav tm="0">
                                          <p:val>
                                            <p:fltVal val="0"/>
                                          </p:val>
                                        </p:tav>
                                        <p:tav tm="100000">
                                          <p:val>
                                            <p:strVal val="#ppt_h"/>
                                          </p:val>
                                        </p:tav>
                                      </p:tavLst>
                                    </p:anim>
                                    <p:animEffect transition="in" filter="fade">
                                      <p:cBhvr>
                                        <p:cTn id="9"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Kantoorthema">
  <a:themeElements>
    <a:clrScheme name="Kantoorth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124</TotalTime>
  <Words>213</Words>
  <Application>Microsoft Office PowerPoint</Application>
  <PresentationFormat>Diavoorstelling (4:3)</PresentationFormat>
  <Paragraphs>70</Paragraphs>
  <Slides>31</Slides>
  <Notes>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31</vt:i4>
      </vt:variant>
    </vt:vector>
  </HeadingPairs>
  <TitlesOfParts>
    <vt:vector size="37" baseType="lpstr">
      <vt:lpstr>Calibri</vt:lpstr>
      <vt:lpstr>Arial</vt:lpstr>
      <vt:lpstr>Algerian</vt:lpstr>
      <vt:lpstr>AR BERKLEY</vt:lpstr>
      <vt:lpstr>Calibri Light</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devulder andre</dc:creator>
  <cp:lastModifiedBy>devulder andre</cp:lastModifiedBy>
  <cp:revision>11</cp:revision>
  <dcterms:created xsi:type="dcterms:W3CDTF">2018-06-05T08:46:21Z</dcterms:created>
  <dcterms:modified xsi:type="dcterms:W3CDTF">2018-06-05T12:33:38Z</dcterms:modified>
</cp:coreProperties>
</file>