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63" r:id="rId4"/>
    <p:sldId id="264" r:id="rId5"/>
    <p:sldId id="306" r:id="rId6"/>
    <p:sldId id="303" r:id="rId7"/>
    <p:sldId id="267" r:id="rId8"/>
    <p:sldId id="269" r:id="rId9"/>
    <p:sldId id="279" r:id="rId10"/>
    <p:sldId id="275" r:id="rId11"/>
    <p:sldId id="276" r:id="rId12"/>
    <p:sldId id="278" r:id="rId13"/>
    <p:sldId id="293" r:id="rId14"/>
    <p:sldId id="283" r:id="rId15"/>
    <p:sldId id="299" r:id="rId16"/>
    <p:sldId id="285" r:id="rId17"/>
    <p:sldId id="296" r:id="rId18"/>
    <p:sldId id="297" r:id="rId19"/>
    <p:sldId id="288" r:id="rId20"/>
    <p:sldId id="302" r:id="rId21"/>
    <p:sldId id="280" r:id="rId22"/>
    <p:sldId id="305" r:id="rId23"/>
    <p:sldId id="277" r:id="rId24"/>
    <p:sldId id="300" r:id="rId25"/>
    <p:sldId id="295" r:id="rId26"/>
    <p:sldId id="298" r:id="rId27"/>
    <p:sldId id="290" r:id="rId28"/>
    <p:sldId id="289" r:id="rId29"/>
    <p:sldId id="310" r:id="rId30"/>
    <p:sldId id="311" r:id="rId31"/>
    <p:sldId id="312" r:id="rId32"/>
    <p:sldId id="314" r:id="rId33"/>
    <p:sldId id="326" r:id="rId34"/>
    <p:sldId id="322" r:id="rId35"/>
    <p:sldId id="327" r:id="rId36"/>
    <p:sldId id="330" r:id="rId37"/>
    <p:sldId id="331" r:id="rId38"/>
    <p:sldId id="333" r:id="rId39"/>
    <p:sldId id="334" r:id="rId40"/>
    <p:sldId id="345" r:id="rId41"/>
    <p:sldId id="346" r:id="rId42"/>
    <p:sldId id="347" r:id="rId43"/>
    <p:sldId id="367" r:id="rId44"/>
    <p:sldId id="380" r:id="rId45"/>
    <p:sldId id="368" r:id="rId46"/>
    <p:sldId id="378" r:id="rId47"/>
    <p:sldId id="374" r:id="rId48"/>
    <p:sldId id="375" r:id="rId49"/>
    <p:sldId id="376" r:id="rId50"/>
    <p:sldId id="377" r:id="rId51"/>
    <p:sldId id="337" r:id="rId52"/>
    <p:sldId id="373" r:id="rId53"/>
    <p:sldId id="372" r:id="rId54"/>
    <p:sldId id="339" r:id="rId55"/>
    <p:sldId id="393" r:id="rId56"/>
    <p:sldId id="338" r:id="rId57"/>
    <p:sldId id="366" r:id="rId58"/>
    <p:sldId id="371" r:id="rId59"/>
    <p:sldId id="370" r:id="rId60"/>
    <p:sldId id="369" r:id="rId61"/>
    <p:sldId id="336" r:id="rId62"/>
    <p:sldId id="365" r:id="rId63"/>
    <p:sldId id="353" r:id="rId64"/>
    <p:sldId id="355" r:id="rId65"/>
    <p:sldId id="392" r:id="rId66"/>
    <p:sldId id="348" r:id="rId67"/>
    <p:sldId id="349" r:id="rId68"/>
    <p:sldId id="343" r:id="rId69"/>
    <p:sldId id="388" r:id="rId70"/>
    <p:sldId id="387" r:id="rId71"/>
    <p:sldId id="390" r:id="rId72"/>
    <p:sldId id="335" r:id="rId73"/>
    <p:sldId id="328" r:id="rId74"/>
    <p:sldId id="318" r:id="rId75"/>
    <p:sldId id="319" r:id="rId76"/>
    <p:sldId id="317" r:id="rId77"/>
    <p:sldId id="261" r:id="rId78"/>
    <p:sldId id="395" r:id="rId79"/>
    <p:sldId id="398" r:id="rId80"/>
    <p:sldId id="399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Vh3q1zGr+wWfARcRPK3iQ==" hashData="iatrkM6fdUT3OxLozIu/3dAoz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341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21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334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6437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695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839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17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898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512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237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682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79001-2A53-41A2-9544-168217F8B195}" type="datetimeFigureOut">
              <a:rPr lang="pt-PT" smtClean="0"/>
              <a:t>15-07-2018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E912B-18FB-4EF4-9E50-A2A03A9351A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1789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755577" y="411510"/>
            <a:ext cx="34563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Saidia</a:t>
            </a:r>
            <a:endParaRPr lang="pt-PT" sz="24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  <a:p>
            <a:pPr algn="ctr"/>
            <a:r>
              <a:rPr lang="pt-PT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Iberostar</a:t>
            </a:r>
            <a:r>
              <a:rPr lang="pt-PT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 1</a:t>
            </a:r>
          </a:p>
          <a:p>
            <a:pPr algn="ctr"/>
            <a:r>
              <a:rPr lang="pt-PT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anose="04020705040A02060702" pitchFamily="82" charset="0"/>
              </a:rPr>
              <a:t>Maroc</a:t>
            </a:r>
            <a:endParaRPr lang="pt-PT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4227" y="4443958"/>
            <a:ext cx="2090289" cy="5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8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 loop="1">
            <p:snd r:embed="rId2" name="Al Bint Al Shalabiya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Al Bint Al Shalabiy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4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43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8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9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2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8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0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8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4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19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62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3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0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76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1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33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77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4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28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5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20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3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4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09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43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5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9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0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5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36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33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68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2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1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4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5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12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2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56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94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3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3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77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5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6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6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9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05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72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6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0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58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63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16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8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1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35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1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19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9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9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8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3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23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7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0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7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6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2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2813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23928" y="771550"/>
            <a:ext cx="47525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necyguerreiro@gmail.com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           Lisboa-Portugal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       Al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Bint</a:t>
            </a:r>
            <a:r>
              <a:rPr lang="pt-PT" sz="1400" dirty="0" smtClean="0">
                <a:latin typeface="Arial Rounded MT Bold" panose="020F0704030504030204" pitchFamily="34" charset="0"/>
              </a:rPr>
              <a:t> Al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Shalabiya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462" y="1663636"/>
            <a:ext cx="304762" cy="30476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868073" y="4515967"/>
            <a:ext cx="2950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             Continua…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58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5000">
        <p:split orient="vert"/>
      </p:transition>
    </mc:Choice>
    <mc:Fallback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18</Words>
  <Application>Microsoft Office PowerPoint</Application>
  <PresentationFormat>Apresentação no Ecrã (16:9)</PresentationFormat>
  <Paragraphs>9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20</cp:revision>
  <dcterms:created xsi:type="dcterms:W3CDTF">2018-07-14T09:37:41Z</dcterms:created>
  <dcterms:modified xsi:type="dcterms:W3CDTF">2018-07-15T13:00:04Z</dcterms:modified>
</cp:coreProperties>
</file>