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83" r:id="rId3"/>
    <p:sldId id="280" r:id="rId4"/>
    <p:sldId id="261" r:id="rId5"/>
    <p:sldId id="262" r:id="rId6"/>
    <p:sldId id="256" r:id="rId7"/>
    <p:sldId id="260" r:id="rId8"/>
    <p:sldId id="259" r:id="rId9"/>
    <p:sldId id="263" r:id="rId10"/>
    <p:sldId id="265" r:id="rId11"/>
    <p:sldId id="267" r:id="rId12"/>
    <p:sldId id="266" r:id="rId13"/>
    <p:sldId id="268" r:id="rId14"/>
    <p:sldId id="275" r:id="rId15"/>
    <p:sldId id="269" r:id="rId16"/>
    <p:sldId id="274" r:id="rId17"/>
    <p:sldId id="258" r:id="rId18"/>
    <p:sldId id="272" r:id="rId19"/>
    <p:sldId id="273" r:id="rId20"/>
    <p:sldId id="276" r:id="rId21"/>
    <p:sldId id="279" r:id="rId22"/>
    <p:sldId id="278" r:id="rId23"/>
    <p:sldId id="281" r:id="rId24"/>
    <p:sldId id="277" r:id="rId25"/>
    <p:sldId id="284" r:id="rId26"/>
  </p:sldIdLst>
  <p:sldSz cx="9144000" cy="6858000" type="screen4x3"/>
  <p:notesSz cx="6858000" cy="9144000"/>
  <p:embeddedFontLst>
    <p:embeddedFont>
      <p:font typeface="Broadway" panose="04040905080B02020502" pitchFamily="82" charset="0"/>
      <p:regular r:id="rId27"/>
    </p:embeddedFont>
    <p:embeddedFont>
      <p:font typeface="MS Gothic" panose="020B0609070205080204" pitchFamily="49" charset="-128"/>
      <p:regular r:id="rId28"/>
    </p:embeddedFont>
    <p:embeddedFont>
      <p:font typeface="Georgia" panose="02040502050405020303" pitchFamily="18" charset="0"/>
      <p:regular r:id="rId29"/>
      <p:bold r:id="rId30"/>
      <p:italic r:id="rId31"/>
      <p:boldItalic r:id="rId32"/>
    </p:embeddedFont>
    <p:embeddedFont>
      <p:font typeface="Trebuchet MS" panose="020B0603020202020204" pitchFamily="34" charset="0"/>
      <p:regular r:id="rId33"/>
      <p:bold r:id="rId34"/>
      <p:italic r:id="rId35"/>
      <p:boldItalic r:id="rId36"/>
    </p:embeddedFont>
    <p:embeddedFont>
      <p:font typeface="Baskerville Old Face" panose="02020602080505020303" pitchFamily="18" charset="0"/>
      <p:regular r:id="rId37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Wupw0wiJm8Dzu7EgkRfYg==" hashData="CTu3Upsz1oXBGhpmy87BwnDMc5ZO2qjF8yxJbg7sxyFvazqUwnaIR639zfyzuxz0+i98DRrzhv7DSGcNmfqHCg=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1" autoAdjust="0"/>
    <p:restoredTop sz="87175" autoAdjust="0"/>
  </p:normalViewPr>
  <p:slideViewPr>
    <p:cSldViewPr showGuides="1">
      <p:cViewPr varScale="1">
        <p:scale>
          <a:sx n="102" d="100"/>
          <a:sy n="102" d="100"/>
        </p:scale>
        <p:origin x="-18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42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867" indent="0" algn="ctr">
              <a:buNone/>
              <a:defRPr/>
            </a:lvl2pPr>
            <a:lvl3pPr marL="913737" indent="0" algn="ctr">
              <a:buNone/>
              <a:defRPr/>
            </a:lvl3pPr>
            <a:lvl4pPr marL="1370606" indent="0" algn="ctr">
              <a:buNone/>
              <a:defRPr/>
            </a:lvl4pPr>
            <a:lvl5pPr marL="1827473" indent="0" algn="ctr">
              <a:buNone/>
              <a:defRPr/>
            </a:lvl5pPr>
            <a:lvl6pPr marL="2284342" indent="0" algn="ctr">
              <a:buNone/>
              <a:defRPr/>
            </a:lvl6pPr>
            <a:lvl7pPr marL="2741210" indent="0" algn="ctr">
              <a:buNone/>
              <a:defRPr/>
            </a:lvl7pPr>
            <a:lvl8pPr marL="3198076" indent="0" algn="ctr">
              <a:buNone/>
              <a:defRPr/>
            </a:lvl8pPr>
            <a:lvl9pPr marL="3654946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351F6A78-33A6-470F-8977-02FD98ACE7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0925220-FD69-4737-9863-D98EB02C0F34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4A6D46C-EA9A-4BAF-A72A-A1E2F400D5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673DED9F-B583-428A-8C55-716B00B950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FD5CAC9A-94A9-4D86-8FC1-110C90F85415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17413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2241E22D-178A-480A-92EB-66D1A35A24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E03E931F-D0F3-4115-8A4B-8AE9030D2382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11CCDAE2-2FFD-436D-BFFB-4C6B7D0EF1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1BCF36A-2C00-48ED-A54B-0D21060264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1CB922E2-A10A-4534-A4E1-F78E4E0A1F82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79000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867" indent="0">
              <a:buNone/>
              <a:defRPr sz="1800"/>
            </a:lvl2pPr>
            <a:lvl3pPr marL="913737" indent="0">
              <a:buNone/>
              <a:defRPr sz="1600"/>
            </a:lvl3pPr>
            <a:lvl4pPr marL="1370606" indent="0">
              <a:buNone/>
              <a:defRPr sz="1400"/>
            </a:lvl4pPr>
            <a:lvl5pPr marL="1827473" indent="0">
              <a:buNone/>
              <a:defRPr sz="1400"/>
            </a:lvl5pPr>
            <a:lvl6pPr marL="2284342" indent="0">
              <a:buNone/>
              <a:defRPr sz="1400"/>
            </a:lvl6pPr>
            <a:lvl7pPr marL="2741210" indent="0">
              <a:buNone/>
              <a:defRPr sz="1400"/>
            </a:lvl7pPr>
            <a:lvl8pPr marL="3198076" indent="0">
              <a:buNone/>
              <a:defRPr sz="1400"/>
            </a:lvl8pPr>
            <a:lvl9pPr marL="3654946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48AEA261-DEE5-4299-9F15-1C4438522B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E35E50DE-6FB9-469E-BF0B-6A3E3A095BA2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E76704A2-F1FC-4127-A538-F9AB5984BD1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A42081B-B7AC-422C-832A-ADDFEEA7CC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9A52474E-9CCE-4324-ADAE-AFAE3BBD9BCC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051743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24EB84E-2A05-40D1-9A02-B85864832E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FB313A8F-DCF9-4846-9BFE-EB310FB93E8F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A2F203A-C78B-417B-95F8-B187ED289C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0F8DB8F-6F9B-45CA-9D9E-713865B6E8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01238D27-7734-40D3-B3F8-465E8E7E4B85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18831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7" indent="0">
              <a:buNone/>
              <a:defRPr sz="2000" b="1"/>
            </a:lvl2pPr>
            <a:lvl3pPr marL="913737" indent="0">
              <a:buNone/>
              <a:defRPr sz="1800" b="1"/>
            </a:lvl3pPr>
            <a:lvl4pPr marL="1370606" indent="0">
              <a:buNone/>
              <a:defRPr sz="1600" b="1"/>
            </a:lvl4pPr>
            <a:lvl5pPr marL="1827473" indent="0">
              <a:buNone/>
              <a:defRPr sz="1600" b="1"/>
            </a:lvl5pPr>
            <a:lvl6pPr marL="2284342" indent="0">
              <a:buNone/>
              <a:defRPr sz="1600" b="1"/>
            </a:lvl6pPr>
            <a:lvl7pPr marL="2741210" indent="0">
              <a:buNone/>
              <a:defRPr sz="1600" b="1"/>
            </a:lvl7pPr>
            <a:lvl8pPr marL="3198076" indent="0">
              <a:buNone/>
              <a:defRPr sz="1600" b="1"/>
            </a:lvl8pPr>
            <a:lvl9pPr marL="3654946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7" indent="0">
              <a:buNone/>
              <a:defRPr sz="2000" b="1"/>
            </a:lvl2pPr>
            <a:lvl3pPr marL="913737" indent="0">
              <a:buNone/>
              <a:defRPr sz="1800" b="1"/>
            </a:lvl3pPr>
            <a:lvl4pPr marL="1370606" indent="0">
              <a:buNone/>
              <a:defRPr sz="1600" b="1"/>
            </a:lvl4pPr>
            <a:lvl5pPr marL="1827473" indent="0">
              <a:buNone/>
              <a:defRPr sz="1600" b="1"/>
            </a:lvl5pPr>
            <a:lvl6pPr marL="2284342" indent="0">
              <a:buNone/>
              <a:defRPr sz="1600" b="1"/>
            </a:lvl6pPr>
            <a:lvl7pPr marL="2741210" indent="0">
              <a:buNone/>
              <a:defRPr sz="1600" b="1"/>
            </a:lvl7pPr>
            <a:lvl8pPr marL="3198076" indent="0">
              <a:buNone/>
              <a:defRPr sz="1600" b="1"/>
            </a:lvl8pPr>
            <a:lvl9pPr marL="3654946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04CA5256-0481-4FCF-AB23-7852F7540B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2F12907E-6764-4E71-A7A3-087717886F70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F20643A6-00BE-402A-8D78-A19FCAD4D9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AA8C47FA-99BE-4AF4-9657-1679160536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00CD6367-91DE-400E-BAB0-2DC96CCD1533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93709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73D72E46-E04D-437B-8906-5E0205FD7E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4528AAB4-D59D-4122-ADB1-69AC9760EF3E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E161947-CDBB-4EC6-9A4E-6BB34E6B8B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86D15338-9FF2-45D2-93FA-E4A1856356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FC68AC85-9088-40F9-9D6B-B190289A42BB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82632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8974D2DD-0E54-45F3-8C52-38AD65B125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8A8C00B8-490D-4AD1-922A-AF91E0053D09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8C91E262-3D83-4013-AF8D-D540DBC8EA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9C6020D4-DDF3-4811-93F4-478D599C2E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BEB99B71-D1C7-42FD-85E6-0EB3A1EB5AA6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27657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4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7" indent="0">
              <a:buNone/>
              <a:defRPr sz="1200"/>
            </a:lvl2pPr>
            <a:lvl3pPr marL="913737" indent="0">
              <a:buNone/>
              <a:defRPr sz="1000"/>
            </a:lvl3pPr>
            <a:lvl4pPr marL="1370606" indent="0">
              <a:buNone/>
              <a:defRPr sz="900"/>
            </a:lvl4pPr>
            <a:lvl5pPr marL="1827473" indent="0">
              <a:buNone/>
              <a:defRPr sz="900"/>
            </a:lvl5pPr>
            <a:lvl6pPr marL="2284342" indent="0">
              <a:buNone/>
              <a:defRPr sz="900"/>
            </a:lvl6pPr>
            <a:lvl7pPr marL="2741210" indent="0">
              <a:buNone/>
              <a:defRPr sz="900"/>
            </a:lvl7pPr>
            <a:lvl8pPr marL="3198076" indent="0">
              <a:buNone/>
              <a:defRPr sz="900"/>
            </a:lvl8pPr>
            <a:lvl9pPr marL="3654946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712EA651-A2FB-4A07-865B-E1AB580434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E263D086-9B1E-4767-988D-E3277D629195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F4307BE-19FF-4514-9BFC-9D400561F3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CE79550-02AB-4419-9AC2-4EA681AB6D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C7DB8771-AA24-4C14-9D49-DC4DF0FC08C0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443174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67" indent="0">
              <a:buNone/>
              <a:defRPr sz="2800"/>
            </a:lvl2pPr>
            <a:lvl3pPr marL="913737" indent="0">
              <a:buNone/>
              <a:defRPr sz="2400"/>
            </a:lvl3pPr>
            <a:lvl4pPr marL="1370606" indent="0">
              <a:buNone/>
              <a:defRPr sz="2000"/>
            </a:lvl4pPr>
            <a:lvl5pPr marL="1827473" indent="0">
              <a:buNone/>
              <a:defRPr sz="2000"/>
            </a:lvl5pPr>
            <a:lvl6pPr marL="2284342" indent="0">
              <a:buNone/>
              <a:defRPr sz="2000"/>
            </a:lvl6pPr>
            <a:lvl7pPr marL="2741210" indent="0">
              <a:buNone/>
              <a:defRPr sz="2000"/>
            </a:lvl7pPr>
            <a:lvl8pPr marL="3198076" indent="0">
              <a:buNone/>
              <a:defRPr sz="2000"/>
            </a:lvl8pPr>
            <a:lvl9pPr marL="3654946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7" indent="0">
              <a:buNone/>
              <a:defRPr sz="1200"/>
            </a:lvl2pPr>
            <a:lvl3pPr marL="913737" indent="0">
              <a:buNone/>
              <a:defRPr sz="1000"/>
            </a:lvl3pPr>
            <a:lvl4pPr marL="1370606" indent="0">
              <a:buNone/>
              <a:defRPr sz="900"/>
            </a:lvl4pPr>
            <a:lvl5pPr marL="1827473" indent="0">
              <a:buNone/>
              <a:defRPr sz="900"/>
            </a:lvl5pPr>
            <a:lvl6pPr marL="2284342" indent="0">
              <a:buNone/>
              <a:defRPr sz="900"/>
            </a:lvl6pPr>
            <a:lvl7pPr marL="2741210" indent="0">
              <a:buNone/>
              <a:defRPr sz="900"/>
            </a:lvl7pPr>
            <a:lvl8pPr marL="3198076" indent="0">
              <a:buNone/>
              <a:defRPr sz="900"/>
            </a:lvl8pPr>
            <a:lvl9pPr marL="3654946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0F236A7-89E4-4BD3-8663-D0BC1B71CD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207962EF-E08F-41C9-8D4E-F731422CC79B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066FEAF-275D-4162-AB16-D702439954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9F1E1E8-0665-43DE-AF6D-CA8CF87914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18972487-9386-4632-97CC-671F6788A78C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637037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D06742D-0874-45ED-9209-DD6E413281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6F94BE37-0B70-4515-A95F-C741E5E5B591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F3D9D12E-AC47-481D-A636-1BD982E717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1793C53E-115C-4AD7-B00D-5E04ABB8A6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48467E9F-CBD2-4E04-A55E-211FE28B92CE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876758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74645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A786054A-9ECE-4256-8B35-0D85E55C27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7BDBD31-0A13-4A9E-8060-BB7CBC922DF0}" type="datetime1">
              <a:rPr lang="sk-SK"/>
              <a:pPr>
                <a:defRPr/>
              </a:pPr>
              <a:t>2. 7. 2017</a:t>
            </a:fld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78B9561E-5BA6-42F9-B530-E044044725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4269"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A5D7480-62F1-4106-A1D9-EC301C42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206" hangingPunct="0">
              <a:lnSpc>
                <a:spcPct val="93000"/>
              </a:lnSpc>
              <a:buClr>
                <a:srgbClr val="000000"/>
              </a:buClr>
              <a:buSzPct val="45000"/>
              <a:defRPr u="sng"/>
            </a:lvl1pPr>
          </a:lstStyle>
          <a:p>
            <a:pPr>
              <a:defRPr/>
            </a:pPr>
            <a:fld id="{58AC7E89-B450-441B-A1DA-E535B6EB1872}" type="slidenum">
              <a:rPr lang="es-ES" altLang="sk-SK"/>
              <a:pPr>
                <a:defRPr/>
              </a:pPr>
              <a:t>‹#›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4603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A91A272-B859-48D3-B5A8-B96310C9C22B}" type="datetimeFigureOut">
              <a:rPr lang="cs-CZ" smtClean="0"/>
              <a:t>2.7.2017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ACE71-BAD7-49CB-9D25-F10B73CB596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xmlns="" id="{283FADD2-9790-4D90-8A81-BDBB2096FC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6480" y="275070"/>
            <a:ext cx="8231040" cy="1142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0" tIns="45687" rIns="91370" bIns="4568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sk-SK"/>
              <a:t>Haga clic para cambiar el estilo de título	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xmlns="" id="{271B87FF-5FA7-41F5-8119-B73080F1B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6480" y="1600008"/>
            <a:ext cx="8231040" cy="4526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sk-SK"/>
              <a:t>Haga clic para modificar el estilo de texto del patrón</a:t>
            </a:r>
          </a:p>
          <a:p>
            <a:pPr lvl="1"/>
            <a:r>
              <a:rPr lang="es-ES" altLang="sk-SK"/>
              <a:t>Segundo nivel</a:t>
            </a:r>
          </a:p>
          <a:p>
            <a:pPr lvl="2"/>
            <a:r>
              <a:rPr lang="es-ES" altLang="sk-SK"/>
              <a:t>Tercer nivel</a:t>
            </a:r>
          </a:p>
          <a:p>
            <a:pPr lvl="3"/>
            <a:r>
              <a:rPr lang="es-ES" altLang="sk-SK"/>
              <a:t>Cuarto nivel</a:t>
            </a:r>
          </a:p>
          <a:p>
            <a:pPr lvl="4"/>
            <a:r>
              <a:rPr lang="es-ES" altLang="sk-SK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7A8524F0-1077-4142-9027-4F42CE368F6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>
            <a:lvl1pPr defTabSz="828936" eaLnBrk="1" hangingPunct="1">
              <a:lnSpc>
                <a:spcPct val="100000"/>
              </a:lnSpc>
              <a:buClrTx/>
              <a:buSzTx/>
              <a:buFont typeface="Wingdings" panose="05000000000000000000" pitchFamily="2" charset="2"/>
              <a:buNone/>
              <a:defRPr sz="1400" u="none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40DB76-B0C9-4868-9B22-07B3659F6ED5}" type="datetime1">
              <a:rPr 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2. 7. 2017</a:t>
            </a:fld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BDC1DEEC-DE33-4B83-8521-1C997D4C213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800" y="6245937"/>
            <a:ext cx="289440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>
            <a:lvl1pPr algn="ctr" defTabSz="828936" eaLnBrk="1" hangingPunct="1">
              <a:lnSpc>
                <a:spcPct val="100000"/>
              </a:lnSpc>
              <a:buClrTx/>
              <a:buSzTx/>
              <a:buFont typeface="Wingdings" panose="05000000000000000000" pitchFamily="2" charset="2"/>
              <a:buNone/>
              <a:defRPr sz="1400" u="none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5238F9A3-2DB7-47D8-A499-FAD2C1C36DA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44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70" tIns="45687" rIns="91370" bIns="45687" numCol="1" anchor="t" anchorCtr="0" compatLnSpc="1">
            <a:prstTxWarp prst="textNoShape">
              <a:avLst/>
            </a:prstTxWarp>
          </a:bodyPr>
          <a:lstStyle>
            <a:lvl1pPr algn="r" defTabSz="828013" eaLnBrk="1" hangingPunct="1">
              <a:lnSpc>
                <a:spcPct val="100000"/>
              </a:lnSpc>
              <a:buClrTx/>
              <a:buSzTx/>
              <a:buFont typeface="Wingdings" panose="05000000000000000000" pitchFamily="2" charset="2"/>
              <a:buNone/>
              <a:defRPr sz="1400" u="none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47A2562-67E4-45A3-82D6-729A3E3A6131}" type="slidenum">
              <a:rPr lang="es-ES" altLang="sk-SK">
                <a:ea typeface="MS Gothic" panose="020B0609070205080204" pitchFamily="49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" altLang="sk-SK">
              <a:ea typeface="MS Gothic" panose="020B0609070205080204" pitchFamily="49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86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373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060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74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39845" indent="-33984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38731" indent="-28224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39057" indent="-22464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6984" indent="-22464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3470" indent="-22464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2776" indent="-22843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9644" indent="-22843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6513" indent="-22843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3380" indent="-22843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37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0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73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42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210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7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946" algn="l" defTabSz="9137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rpowerpoints.com/index.php?board=20.0" TargetMode="External"/><Relationship Id="rId13" Type="http://schemas.openxmlformats.org/officeDocument/2006/relationships/hyperlink" Target="http://www.yourpowerpoints.com/index.php?board=12.0" TargetMode="External"/><Relationship Id="rId18" Type="http://schemas.openxmlformats.org/officeDocument/2006/relationships/hyperlink" Target="http://www.yourpowerpoints.com/index.php?board=5.0" TargetMode="External"/><Relationship Id="rId26" Type="http://schemas.openxmlformats.org/officeDocument/2006/relationships/hyperlink" Target="http://www.yourpowerpoints.com/index.php?board=17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yourpowerpoints.com/index.php?board=19.0" TargetMode="External"/><Relationship Id="rId7" Type="http://schemas.openxmlformats.org/officeDocument/2006/relationships/hyperlink" Target="http://www.yourpowerpoints.com/index.php?board=4.0" TargetMode="External"/><Relationship Id="rId12" Type="http://schemas.openxmlformats.org/officeDocument/2006/relationships/hyperlink" Target="http://www.yourpowerpoints.com/index.php?board=6.0" TargetMode="External"/><Relationship Id="rId17" Type="http://schemas.openxmlformats.org/officeDocument/2006/relationships/hyperlink" Target="http://www.yourpowerpoints.com/index.php?board=3.0" TargetMode="External"/><Relationship Id="rId25" Type="http://schemas.openxmlformats.org/officeDocument/2006/relationships/hyperlink" Target="http://www.yourpowerpoints.com/index.php?board=15.0" TargetMode="External"/><Relationship Id="rId2" Type="http://schemas.openxmlformats.org/officeDocument/2006/relationships/hyperlink" Target="http://www.yourpowerpoints.com/" TargetMode="External"/><Relationship Id="rId16" Type="http://schemas.openxmlformats.org/officeDocument/2006/relationships/hyperlink" Target="http://www.yourpowerpoints.com/index.php?board=29.0" TargetMode="External"/><Relationship Id="rId20" Type="http://schemas.openxmlformats.org/officeDocument/2006/relationships/hyperlink" Target="http://www.yourpowerpoints.com/index.php?board=9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yourpowerpoints.com/index.php?board=2.0" TargetMode="External"/><Relationship Id="rId11" Type="http://schemas.openxmlformats.org/officeDocument/2006/relationships/hyperlink" Target="http://www.yourpowerpoints.com/index.php?board=10.0" TargetMode="External"/><Relationship Id="rId24" Type="http://schemas.openxmlformats.org/officeDocument/2006/relationships/hyperlink" Target="http://www.yourpowerpoints.com/index.php?board=13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yourpowerpoints.com/index.php?board=16.0" TargetMode="External"/><Relationship Id="rId23" Type="http://schemas.openxmlformats.org/officeDocument/2006/relationships/hyperlink" Target="http://www.yourpowerpoints.com/index.php?board=7.0" TargetMode="External"/><Relationship Id="rId10" Type="http://schemas.openxmlformats.org/officeDocument/2006/relationships/hyperlink" Target="http://www.yourpowerpoints.com/index.php?board=18.0" TargetMode="External"/><Relationship Id="rId19" Type="http://schemas.openxmlformats.org/officeDocument/2006/relationships/hyperlink" Target="http://www.yourpowerpoints.com/index.php?board=21.0" TargetMode="External"/><Relationship Id="rId4" Type="http://schemas.openxmlformats.org/officeDocument/2006/relationships/hyperlink" Target="http://feedburner.google.com/fb/a/mailverify?uri=YourPowerpoints" TargetMode="External"/><Relationship Id="rId9" Type="http://schemas.openxmlformats.org/officeDocument/2006/relationships/hyperlink" Target="http://www.yourpowerpoints.com/index.php?board=8.0" TargetMode="External"/><Relationship Id="rId14" Type="http://schemas.openxmlformats.org/officeDocument/2006/relationships/hyperlink" Target="http://www.yourpowerpoints.com/index.php?board=14.0" TargetMode="External"/><Relationship Id="rId22" Type="http://schemas.openxmlformats.org/officeDocument/2006/relationships/hyperlink" Target="http://www.yourpowerpoints.com/index.php?board=11.0" TargetMode="External"/><Relationship Id="rId27" Type="http://schemas.openxmlformats.org/officeDocument/2006/relationships/hyperlink" Target="http://www.yourpowerpoints.com/index.php?board=3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2132856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anose="04040905080B02020502" pitchFamily="82" charset="0"/>
              </a:rPr>
              <a:t>Island</a:t>
            </a:r>
            <a:endParaRPr lang="cs-CZ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anose="04040905080B02020502" pitchFamily="82" charset="0"/>
            </a:endParaRPr>
          </a:p>
          <a:p>
            <a:pPr algn="ctr"/>
            <a:r>
              <a:rPr lang="cs-CZ" sz="8000" b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anose="04040905080B02020502" pitchFamily="82" charset="0"/>
              </a:rPr>
              <a:t>SYMI</a:t>
            </a:r>
            <a:endParaRPr lang="cs-CZ" sz="8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oadway" panose="04040905080B02020502" pitchFamily="82" charset="0"/>
            </a:endParaRPr>
          </a:p>
          <a:p>
            <a:pPr algn="ctr"/>
            <a:r>
              <a:rPr lang="cs-CZ" sz="8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anose="04040905080B02020502" pitchFamily="82" charset="0"/>
              </a:rPr>
              <a:t>Greece</a:t>
            </a:r>
            <a:r>
              <a:rPr lang="cs-CZ" sz="8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anose="04040905080B020205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9059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split orient="vert"/>
        <p:sndAc>
          <p:stSnd loop="1">
            <p:snd r:embed="rId2" name="03 Fragosiriani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3" name="03 Fragosiria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312"/>
            <a:ext cx="7920880" cy="6843688"/>
          </a:xfrm>
          <a:prstGeom prst="ellipse">
            <a:avLst/>
          </a:prstGeom>
          <a:ln w="1905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8877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1206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8478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fade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2068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596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prism isInverted="1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5760640" cy="61206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5362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wheel spokes="1"/>
      </p:transition>
    </mc:Choice>
    <mc:Fallback xmlns="">
      <p:transition spd="slow" advTm="5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4" cy="6192688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7725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plus/>
      </p:transition>
    </mc:Choice>
    <mc:Fallback xmlns="">
      <p:transition spd="slow" advTm="5000">
        <p:plus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5760640" cy="6192688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22184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split orient="vert" dir="in"/>
      </p:transition>
    </mc:Choice>
    <mc:Fallback xmlns="">
      <p:transition spd="slow" advTm="5000">
        <p:split orient="vert" dir="in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192688"/>
          </a:xfrm>
        </p:spPr>
      </p:pic>
    </p:spTree>
    <p:extLst>
      <p:ext uri="{BB962C8B-B14F-4D97-AF65-F5344CB8AC3E}">
        <p14:creationId xmlns:p14="http://schemas.microsoft.com/office/powerpoint/2010/main" val="189946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randomBar dir="vert"/>
      </p:transition>
    </mc:Choice>
    <mc:Fallback xmlns="">
      <p:transition spd="slow" advTm="5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3" cy="6192688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0478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cover/>
      </p:transition>
    </mc:Choice>
    <mc:Fallback xmlns="">
      <p:transition spd="slow" advTm="5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404664"/>
            <a:ext cx="8712968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992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gallery dir="l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4" name="Zástupný symbol pro obsah 1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84" y="404664"/>
            <a:ext cx="5688632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3681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split orient="vert" dir="in"/>
      </p:transition>
    </mc:Choice>
    <mc:Fallback xmlns="">
      <p:transition spd="slow" advTm="5000">
        <p:split orient="vert" dir="in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568952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1542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wheel spokes="1"/>
      </p:transition>
    </mc:Choice>
    <mc:Fallback xmlns="">
      <p:transition spd="slow" advTm="5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332656"/>
            <a:ext cx="8568951" cy="6192688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1391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684" y="332656"/>
            <a:ext cx="5688632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291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blinds dir="vert"/>
      </p:transition>
    </mc:Choice>
    <mc:Fallback xmlns="">
      <p:transition spd="slow" advTm="5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048672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3734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prism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760640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8031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6048672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731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split orient="vert"/>
      </p:transition>
    </mc:Choice>
    <mc:Fallback xmlns="">
      <p:transition spd="slow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568952" cy="6192688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743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gallery dir="l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404664"/>
            <a:ext cx="8568952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6564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prism isInverted="1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568952" cy="6048672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71210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wipe/>
      </p:transition>
    </mc:Choice>
    <mc:Fallback xmlns="">
      <p:transition spd="slow" advTm="5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568953" cy="6120680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00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circle/>
      </p:transition>
    </mc:Choice>
    <mc:Fallback xmlns="">
      <p:transition spd="slow" advTm="5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332656"/>
            <a:ext cx="8496944" cy="6192688"/>
          </a:xfr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7378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:cover/>
      </p:transition>
    </mc:Choice>
    <mc:Fallback xmlns="">
      <p:transition spd="slow" advTm="5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496944" cy="6192688"/>
          </a:xfrm>
          <a:ln>
            <a:solidFill>
              <a:schemeClr val="bg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7668344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Broadway" panose="04040905080B02020502" pitchFamily="82" charset="0"/>
              </a:rPr>
              <a:t>Yveta</a:t>
            </a:r>
          </a:p>
        </p:txBody>
      </p:sp>
    </p:spTree>
    <p:extLst>
      <p:ext uri="{BB962C8B-B14F-4D97-AF65-F5344CB8AC3E}">
        <p14:creationId xmlns:p14="http://schemas.microsoft.com/office/powerpoint/2010/main" val="31965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9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AutoShape 7">
            <a:extLst>
              <a:ext uri="{FF2B5EF4-FFF2-40B4-BE49-F238E27FC236}">
                <a16:creationId xmlns:a16="http://schemas.microsoft.com/office/drawing/2014/main" xmlns="" id="{13ED99FC-23A9-4D93-B77D-B3394670C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429001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D5E7A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350" tIns="45677" rIns="91350" bIns="45677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3642" eaLnBrk="1" fontAlgn="base" hangingPunct="1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s-ES_tradnl" altLang="sk-SK" sz="1800">
              <a:solidFill>
                <a:srgbClr val="000000"/>
              </a:solidFill>
              <a:ea typeface="MS Gothic" panose="020B0609070205080204" pitchFamily="49" charset="-128"/>
            </a:endParaRPr>
          </a:p>
        </p:txBody>
      </p:sp>
      <p:sp>
        <p:nvSpPr>
          <p:cNvPr id="4104" name="AutoShape 8">
            <a:extLst>
              <a:ext uri="{FF2B5EF4-FFF2-40B4-BE49-F238E27FC236}">
                <a16:creationId xmlns:a16="http://schemas.microsoft.com/office/drawing/2014/main" xmlns="" id="{6B8B2FAC-DA25-4353-8812-21442AE0FA1F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0" y="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D5E7A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lIns="91350" tIns="45677" rIns="91350" bIns="45677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3642" eaLnBrk="1" fontAlgn="base" hangingPunct="1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s-ES_tradnl" altLang="sk-SK" sz="1800">
              <a:solidFill>
                <a:srgbClr val="000000"/>
              </a:solidFill>
              <a:ea typeface="MS Gothic" panose="020B0609070205080204" pitchFamily="49" charset="-128"/>
            </a:endParaRPr>
          </a:p>
        </p:txBody>
      </p:sp>
      <p:pic>
        <p:nvPicPr>
          <p:cNvPr id="4265" name="Picture 169" descr="logo">
            <a:hlinkClick r:id="rId2"/>
            <a:extLst>
              <a:ext uri="{FF2B5EF4-FFF2-40B4-BE49-F238E27FC236}">
                <a16:creationId xmlns:a16="http://schemas.microsoft.com/office/drawing/2014/main" xmlns="" id="{3C0A7277-9F03-441F-9432-6EE120EBD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2" y="2361848"/>
            <a:ext cx="5868000" cy="2079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67" name="Picture 171" descr="logonewsletter">
            <a:hlinkClick r:id="rId4"/>
            <a:extLst>
              <a:ext uri="{FF2B5EF4-FFF2-40B4-BE49-F238E27FC236}">
                <a16:creationId xmlns:a16="http://schemas.microsoft.com/office/drawing/2014/main" xmlns="" id="{788C587D-26A9-4045-8A0D-3A1E3C105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5596428"/>
            <a:ext cx="3886560" cy="126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70" name="Text Box 174">
            <a:extLst>
              <a:ext uri="{FF2B5EF4-FFF2-40B4-BE49-F238E27FC236}">
                <a16:creationId xmlns:a16="http://schemas.microsoft.com/office/drawing/2014/main" xmlns="" id="{165026EF-2A35-4E4C-B9D8-D83A8C6FB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240" y="4936840"/>
            <a:ext cx="4115520" cy="701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s-ES_tradnl" altLang="sk-SK" sz="2000" b="1">
                <a:solidFill>
                  <a:srgbClr val="0000FF"/>
                </a:solidFill>
                <a:latin typeface="Baskerville Old Face" pitchFamily="18" charset="0"/>
                <a:ea typeface="MS Gothic" panose="020B0609070205080204" pitchFamily="49" charset="-128"/>
              </a:rPr>
              <a:t>If you want to receive our powerpoints in your email subscribe here:</a:t>
            </a:r>
            <a:r>
              <a:rPr lang="es-ES" altLang="sk-SK" sz="2000" b="1">
                <a:solidFill>
                  <a:srgbClr val="000000"/>
                </a:solidFill>
                <a:latin typeface="Baskerville Old Face" pitchFamily="18" charset="0"/>
                <a:ea typeface="MS Gothic" panose="020B0609070205080204" pitchFamily="49" charset="-128"/>
              </a:rPr>
              <a:t> </a:t>
            </a:r>
          </a:p>
        </p:txBody>
      </p:sp>
      <p:sp>
        <p:nvSpPr>
          <p:cNvPr id="86023" name="Text Box 215">
            <a:extLst>
              <a:ext uri="{FF2B5EF4-FFF2-40B4-BE49-F238E27FC236}">
                <a16:creationId xmlns:a16="http://schemas.microsoft.com/office/drawing/2014/main" xmlns="" id="{66BF91B1-4C43-4FE5-8E70-2EE50D8C4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960" y="838169"/>
            <a:ext cx="685440" cy="37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endParaRPr lang="es-ES_tradnl" altLang="sk-SK" sz="1800">
              <a:solidFill>
                <a:srgbClr val="000000"/>
              </a:solidFill>
              <a:ea typeface="MS Gothic" panose="020B0609070205080204" pitchFamily="49" charset="-128"/>
            </a:endParaRPr>
          </a:p>
        </p:txBody>
      </p:sp>
      <p:sp>
        <p:nvSpPr>
          <p:cNvPr id="86024" name="Text Box 216">
            <a:extLst>
              <a:ext uri="{FF2B5EF4-FFF2-40B4-BE49-F238E27FC236}">
                <a16:creationId xmlns:a16="http://schemas.microsoft.com/office/drawing/2014/main" xmlns="" id="{6AD0286B-5EC7-4F59-BF6A-E3B43AAE78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600" y="990825"/>
            <a:ext cx="685440" cy="37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endParaRPr lang="es-ES_tradnl" altLang="sk-SK" sz="1800">
              <a:solidFill>
                <a:srgbClr val="000000"/>
              </a:solidFill>
              <a:ea typeface="MS Gothic" panose="020B0609070205080204" pitchFamily="49" charset="-128"/>
            </a:endParaRPr>
          </a:p>
        </p:txBody>
      </p:sp>
      <p:graphicFrame>
        <p:nvGraphicFramePr>
          <p:cNvPr id="4499" name="Group 403">
            <a:extLst>
              <a:ext uri="{FF2B5EF4-FFF2-40B4-BE49-F238E27FC236}">
                <a16:creationId xmlns:a16="http://schemas.microsoft.com/office/drawing/2014/main" xmlns="" id="{B3F47DEB-6127-44F9-9EFD-298A958149F2}"/>
              </a:ext>
            </a:extLst>
          </p:cNvPr>
          <p:cNvGraphicFramePr>
            <a:graphicFrameLocks noGrp="1"/>
          </p:cNvGraphicFramePr>
          <p:nvPr/>
        </p:nvGraphicFramePr>
        <p:xfrm>
          <a:off x="0" y="914496"/>
          <a:ext cx="1752480" cy="4900834"/>
        </p:xfrm>
        <a:graphic>
          <a:graphicData uri="http://schemas.openxmlformats.org/drawingml/2006/table">
            <a:tbl>
              <a:tblPr/>
              <a:tblGrid>
                <a:gridCol w="17524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26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6"/>
                        </a:rPr>
                        <a:t>Dedication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3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7"/>
                        </a:rPr>
                        <a:t>Funnys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8"/>
                        </a:rPr>
                        <a:t>Health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9"/>
                        </a:rPr>
                        <a:t>History</a:t>
                      </a: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9"/>
                        </a:rPr>
                        <a:t> and Art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0"/>
                        </a:rPr>
                        <a:t>Love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3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1"/>
                        </a:rPr>
                        <a:t>Nature</a:t>
                      </a: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1"/>
                        </a:rPr>
                        <a:t> and </a:t>
                      </a: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1"/>
                        </a:rPr>
                        <a:t>Sciences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2"/>
                        </a:rPr>
                        <a:t>Places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3"/>
                        </a:rPr>
                        <a:t>Politics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4"/>
                        </a:rPr>
                        <a:t>Reflection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63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5"/>
                        </a:rPr>
                        <a:t>Religious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0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6"/>
                        </a:rPr>
                        <a:t>Special</a:t>
                      </a: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6"/>
                        </a:rPr>
                        <a:t> Dates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L="91433" marR="91433"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4500" name="Group 404">
            <a:extLst>
              <a:ext uri="{FF2B5EF4-FFF2-40B4-BE49-F238E27FC236}">
                <a16:creationId xmlns:a16="http://schemas.microsoft.com/office/drawing/2014/main" xmlns="" id="{B47B00F9-BBC5-4499-8175-2F01CFF73DC7}"/>
              </a:ext>
            </a:extLst>
          </p:cNvPr>
          <p:cNvGraphicFramePr>
            <a:graphicFrameLocks noGrp="1"/>
          </p:cNvGraphicFramePr>
          <p:nvPr/>
        </p:nvGraphicFramePr>
        <p:xfrm>
          <a:off x="7315200" y="914496"/>
          <a:ext cx="1828800" cy="4900834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26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7"/>
                        </a:rPr>
                        <a:t>Dedication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3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8"/>
                        </a:rPr>
                        <a:t>Funnys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19"/>
                        </a:rPr>
                        <a:t>Health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0"/>
                        </a:rPr>
                        <a:t>History</a:t>
                      </a: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0"/>
                        </a:rPr>
                        <a:t> and Art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1"/>
                        </a:rPr>
                        <a:t>Love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3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2"/>
                        </a:rPr>
                        <a:t>Nature</a:t>
                      </a: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2"/>
                        </a:rPr>
                        <a:t> and </a:t>
                      </a: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2"/>
                        </a:rPr>
                        <a:t>Sciences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3"/>
                        </a:rPr>
                        <a:t>Places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4"/>
                        </a:rPr>
                        <a:t>Politics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67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5"/>
                        </a:rPr>
                        <a:t>Reflection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63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6"/>
                        </a:rPr>
                        <a:t>Religious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0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7"/>
                        </a:rPr>
                        <a:t>Special</a:t>
                      </a:r>
                      <a:r>
                        <a:rPr kumimoji="0" lang="es-ES_tradn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D5E7A8"/>
                          </a:solidFill>
                          <a:effectLst/>
                          <a:latin typeface="Baskerville Old Face" pitchFamily="18" charset="0"/>
                          <a:cs typeface="Arial" charset="0"/>
                          <a:hlinkClick r:id="rId27"/>
                        </a:rPr>
                        <a:t> Dates</a:t>
                      </a:r>
                      <a:endParaRPr kumimoji="0" lang="es-ES" sz="1200" b="1" i="0" u="none" strike="noStrike" cap="none" normalizeH="0" baseline="0" dirty="0">
                        <a:ln>
                          <a:noFill/>
                        </a:ln>
                        <a:solidFill>
                          <a:srgbClr val="D5E7A8"/>
                        </a:solidFill>
                        <a:effectLst/>
                        <a:latin typeface="Baskerville Old Face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86049" name="Text Box 406">
            <a:extLst>
              <a:ext uri="{FF2B5EF4-FFF2-40B4-BE49-F238E27FC236}">
                <a16:creationId xmlns:a16="http://schemas.microsoft.com/office/drawing/2014/main" xmlns="" id="{358B532E-ED97-4F1F-9C9C-559092AB96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9186"/>
            <a:ext cx="3657600" cy="37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endParaRPr lang="es-ES_tradnl" altLang="sk-SK" sz="1800">
              <a:solidFill>
                <a:srgbClr val="000000"/>
              </a:solidFill>
              <a:ea typeface="MS Gothic" panose="020B0609070205080204" pitchFamily="49" charset="-128"/>
            </a:endParaRPr>
          </a:p>
        </p:txBody>
      </p:sp>
      <p:sp>
        <p:nvSpPr>
          <p:cNvPr id="4503" name="Text Box 407">
            <a:extLst>
              <a:ext uri="{FF2B5EF4-FFF2-40B4-BE49-F238E27FC236}">
                <a16:creationId xmlns:a16="http://schemas.microsoft.com/office/drawing/2014/main" xmlns="" id="{9ECD4462-4937-4CD0-B172-3F8F645E52CB}"/>
              </a:ext>
            </a:extLst>
          </p:cNvPr>
          <p:cNvSpPr txBox="1">
            <a:spLocks noChangeArrowheads="1"/>
          </p:cNvSpPr>
          <p:nvPr/>
        </p:nvSpPr>
        <p:spPr bwMode="auto">
          <a:xfrm rot="2169891">
            <a:off x="381600" y="758962"/>
            <a:ext cx="2285280" cy="37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s-ES_tradnl" altLang="sk-SK" sz="1800" b="1">
                <a:solidFill>
                  <a:srgbClr val="0000FF"/>
                </a:solidFill>
                <a:latin typeface="Baskerville Old Face" pitchFamily="18" charset="0"/>
                <a:ea typeface="MS Gothic" panose="020B0609070205080204" pitchFamily="49" charset="-128"/>
              </a:rPr>
              <a:t>PPS of Own Creation</a:t>
            </a:r>
            <a:endParaRPr lang="es-ES" altLang="sk-SK" sz="1800" b="1">
              <a:solidFill>
                <a:srgbClr val="0000FF"/>
              </a:solidFill>
              <a:latin typeface="Baskerville Old Face" pitchFamily="18" charset="0"/>
              <a:ea typeface="MS Gothic" panose="020B0609070205080204" pitchFamily="49" charset="-128"/>
            </a:endParaRPr>
          </a:p>
        </p:txBody>
      </p:sp>
      <p:sp>
        <p:nvSpPr>
          <p:cNvPr id="4504" name="Text Box 408">
            <a:extLst>
              <a:ext uri="{FF2B5EF4-FFF2-40B4-BE49-F238E27FC236}">
                <a16:creationId xmlns:a16="http://schemas.microsoft.com/office/drawing/2014/main" xmlns="" id="{F49E8F27-1F05-4278-8087-F5B0DAC322A3}"/>
              </a:ext>
            </a:extLst>
          </p:cNvPr>
          <p:cNvSpPr txBox="1">
            <a:spLocks noChangeArrowheads="1"/>
          </p:cNvSpPr>
          <p:nvPr/>
        </p:nvSpPr>
        <p:spPr bwMode="auto">
          <a:xfrm rot="19423185">
            <a:off x="6629760" y="697035"/>
            <a:ext cx="2132640" cy="371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s-ES_tradnl" altLang="sk-SK" sz="1800" b="1">
                <a:solidFill>
                  <a:srgbClr val="0000FF"/>
                </a:solidFill>
                <a:latin typeface="Baskerville Old Face" pitchFamily="18" charset="0"/>
                <a:ea typeface="MS Gothic" panose="020B0609070205080204" pitchFamily="49" charset="-128"/>
              </a:rPr>
              <a:t>PPS from Internet</a:t>
            </a:r>
            <a:endParaRPr lang="es-ES" altLang="sk-SK" sz="1800" b="1">
              <a:solidFill>
                <a:srgbClr val="0000FF"/>
              </a:solidFill>
              <a:latin typeface="Baskerville Old Face" pitchFamily="18" charset="0"/>
              <a:ea typeface="MS Gothic" panose="020B0609070205080204" pitchFamily="49" charset="-128"/>
            </a:endParaRPr>
          </a:p>
        </p:txBody>
      </p:sp>
      <p:sp>
        <p:nvSpPr>
          <p:cNvPr id="4507" name="Text Box 411">
            <a:extLst>
              <a:ext uri="{FF2B5EF4-FFF2-40B4-BE49-F238E27FC236}">
                <a16:creationId xmlns:a16="http://schemas.microsoft.com/office/drawing/2014/main" xmlns="" id="{4C9FA9A6-76EF-4B78-A32C-3588D5A2A7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200" y="1097396"/>
            <a:ext cx="6249600" cy="584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350" tIns="45677" rIns="91350" bIns="45677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3642" eaLnBrk="1" fontAlgn="base" hangingPunct="1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s-ES_tradnl" altLang="sk-SK" b="1">
                <a:solidFill>
                  <a:srgbClr val="0000FF"/>
                </a:solidFill>
                <a:latin typeface="Baskerville Old Face" pitchFamily="18" charset="0"/>
                <a:ea typeface="MS Gothic" panose="020B0609070205080204" pitchFamily="49" charset="-128"/>
              </a:rPr>
              <a:t>Visit us in:</a:t>
            </a:r>
            <a:endParaRPr lang="es-ES" altLang="sk-SK" b="1">
              <a:solidFill>
                <a:srgbClr val="0000FF"/>
              </a:solidFill>
              <a:latin typeface="Baskerville Old Face" pitchFamily="18" charset="0"/>
              <a:ea typeface="MS Gothic" panose="020B0609070205080204" pitchFamily="49" charset="-12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04" grpId="0" animBg="1"/>
      <p:bldP spid="4270" grpId="0"/>
      <p:bldP spid="4507" grpId="0"/>
    </p:bldLst>
  </p:timing>
</p:sld>
</file>

<file path=ppt/theme/theme1.xml><?xml version="1.0" encoding="utf-8"?>
<a:theme xmlns:a="http://schemas.openxmlformats.org/drawingml/2006/main" name="Aerodynamika">
  <a:themeElements>
    <a:clrScheme name="Vlastní 1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92D050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Diseño predeterminado">
  <a:themeElements>
    <a:clrScheme name="Diseño predeterminado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D5E7A8"/>
        </a:hlink>
        <a:folHlink>
          <a:srgbClr val="D5E76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60</Words>
  <Application>Microsoft Office PowerPoint</Application>
  <PresentationFormat>Prezentácia na obrazovke (4:3)</PresentationFormat>
  <Paragraphs>30</Paragraphs>
  <Slides>24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24</vt:i4>
      </vt:variant>
    </vt:vector>
  </HeadingPairs>
  <TitlesOfParts>
    <vt:vector size="33" baseType="lpstr">
      <vt:lpstr>Arial</vt:lpstr>
      <vt:lpstr>Broadway</vt:lpstr>
      <vt:lpstr>MS Gothic</vt:lpstr>
      <vt:lpstr>Georgia</vt:lpstr>
      <vt:lpstr>Trebuchet MS</vt:lpstr>
      <vt:lpstr>Wingdings</vt:lpstr>
      <vt:lpstr>Baskerville Old Face</vt:lpstr>
      <vt:lpstr>Aerodynamika</vt:lpstr>
      <vt:lpstr>3_Diseño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37</cp:revision>
  <dcterms:created xsi:type="dcterms:W3CDTF">2017-06-02T12:54:58Z</dcterms:created>
  <dcterms:modified xsi:type="dcterms:W3CDTF">2017-07-02T08:04:50Z</dcterms:modified>
</cp:coreProperties>
</file>