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31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B925C-222D-40C1-A084-0D0817862EC8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0460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832F5-8B4E-4BE1-8815-19CC9B117094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075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3DCF5-1934-4F92-8BA2-F178F484019B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289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3599F-AD52-4AA6-A8D6-0DF74AFBD1D7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493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913BA-3FE0-4527-8557-E667D6A8A4FE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678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E83A5-6084-41EB-B6BE-E3283B516AA1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200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706AE-3FB8-45B4-B614-02F173198C47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080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DA0CB-58F4-4387-8EC0-8E5E75CA9586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48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CB8AE-59BF-40F2-8EB4-71A46079875D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843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B9B9B1-D52C-4D80-BD92-9018AC3AF9CC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0896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2182A-8364-488D-B8E0-106873795C6B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919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pt-BR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pt-BR" smtClean="0"/>
              <a:t>Klepnutím lze upravit styly předlohy textu.</a:t>
            </a:r>
          </a:p>
          <a:p>
            <a:pPr lvl="1"/>
            <a:r>
              <a:rPr lang="cs-CZ" altLang="pt-BR" smtClean="0"/>
              <a:t>Druhá úroveň</a:t>
            </a:r>
          </a:p>
          <a:p>
            <a:pPr lvl="2"/>
            <a:r>
              <a:rPr lang="cs-CZ" altLang="pt-BR" smtClean="0"/>
              <a:t>Třetí úroveň</a:t>
            </a:r>
          </a:p>
          <a:p>
            <a:pPr lvl="3"/>
            <a:r>
              <a:rPr lang="cs-CZ" altLang="pt-BR" smtClean="0"/>
              <a:t>Čtvrtá úroveň</a:t>
            </a:r>
          </a:p>
          <a:p>
            <a:pPr lvl="4"/>
            <a:r>
              <a:rPr lang="cs-CZ" altLang="pt-BR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7373A8F8-D05B-4640-A17F-244D1FACAFC1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133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7812088" y="549275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Atrani</a:t>
            </a:r>
          </a:p>
        </p:txBody>
      </p:sp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ndAc>
      <p:stSnd>
        <p:snd r:embed="rId2" name="Itálie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1433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pt-BR" altLang="pt-BR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0" y="6491288"/>
            <a:ext cx="9144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 sz="1600" b="1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 sz="1600" b="1">
                <a:solidFill>
                  <a:srgbClr val="FF0000"/>
                </a:solidFill>
              </a:rPr>
              <a:t>    Italy   Italie   Italië   Italien   Italia   Itália   Italia   Italija   Olaszország   Włochy   Taliansko</a:t>
            </a:r>
          </a:p>
        </p:txBody>
      </p:sp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7812088" y="549275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Atrani</a:t>
            </a:r>
          </a:p>
        </p:txBody>
      </p:sp>
      <p:sp>
        <p:nvSpPr>
          <p:cNvPr id="12296" name="WordArt 8"/>
          <p:cNvSpPr>
            <a:spLocks noChangeArrowheads="1" noChangeShapeType="1" noTextEdit="1"/>
          </p:cNvSpPr>
          <p:nvPr/>
        </p:nvSpPr>
        <p:spPr bwMode="auto">
          <a:xfrm>
            <a:off x="5076825" y="981075"/>
            <a:ext cx="2232025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i="1" kern="10">
                <a:ln w="222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00CC00">
                      <a:alpha val="79999"/>
                    </a:srgbClr>
                  </a:outerShdw>
                </a:effectLst>
                <a:latin typeface="Georgia"/>
              </a:rPr>
              <a:t>Itálie 2</a:t>
            </a:r>
          </a:p>
        </p:txBody>
      </p:sp>
      <p:sp>
        <p:nvSpPr>
          <p:cNvPr id="14344" name="Rectangle 9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1835150" y="620713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Atrani</a:t>
            </a:r>
          </a:p>
        </p:txBody>
      </p:sp>
      <p:sp>
        <p:nvSpPr>
          <p:cNvPr id="1536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468313" y="549275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Atrani</a:t>
            </a:r>
          </a:p>
        </p:txBody>
      </p:sp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468313" y="549275"/>
            <a:ext cx="10080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Taranto</a:t>
            </a: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468313" y="549275"/>
            <a:ext cx="10080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Taranto</a:t>
            </a:r>
          </a:p>
        </p:txBody>
      </p:sp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7596188" y="620713"/>
            <a:ext cx="10080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Taranto</a:t>
            </a:r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4211638" y="692150"/>
            <a:ext cx="10080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Taranto</a:t>
            </a:r>
          </a:p>
        </p:txBody>
      </p:sp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4211638" y="620713"/>
            <a:ext cx="12969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Sorrento</a:t>
            </a:r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253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4211638" y="620713"/>
            <a:ext cx="12969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Salerno</a:t>
            </a:r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1331913" y="549275"/>
            <a:ext cx="12969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Salerno</a:t>
            </a: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4427538" y="549275"/>
            <a:ext cx="12969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Salerno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7667625" y="549275"/>
            <a:ext cx="12969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Salerno</a:t>
            </a:r>
          </a:p>
        </p:txBody>
      </p:sp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662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468313" y="620713"/>
            <a:ext cx="12969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Salerno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765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539750" y="54927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Porto Venere</a:t>
            </a:r>
          </a:p>
        </p:txBody>
      </p:sp>
      <p:sp>
        <p:nvSpPr>
          <p:cNvPr id="27653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867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539750" y="54927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Porto Venere</a:t>
            </a:r>
          </a:p>
        </p:txBody>
      </p:sp>
      <p:sp>
        <p:nvSpPr>
          <p:cNvPr id="28677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2969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7092950" y="54927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Porto Venere</a:t>
            </a:r>
          </a:p>
        </p:txBody>
      </p:sp>
      <p:sp>
        <p:nvSpPr>
          <p:cNvPr id="29701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072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6732588" y="6021388"/>
            <a:ext cx="1800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Porto Venere</a:t>
            </a:r>
          </a:p>
        </p:txBody>
      </p:sp>
      <p:sp>
        <p:nvSpPr>
          <p:cNvPr id="3072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468313" y="6021388"/>
            <a:ext cx="1800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Portofino</a:t>
            </a:r>
          </a:p>
        </p:txBody>
      </p: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277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2773" name="Text Box 6"/>
          <p:cNvSpPr txBox="1">
            <a:spLocks noChangeArrowheads="1"/>
          </p:cNvSpPr>
          <p:nvPr/>
        </p:nvSpPr>
        <p:spPr bwMode="auto">
          <a:xfrm>
            <a:off x="7092950" y="54927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Porto Venere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Text Box 5"/>
          <p:cNvSpPr txBox="1">
            <a:spLocks noChangeArrowheads="1"/>
          </p:cNvSpPr>
          <p:nvPr/>
        </p:nvSpPr>
        <p:spPr bwMode="auto">
          <a:xfrm>
            <a:off x="468313" y="6021388"/>
            <a:ext cx="1800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Portofino</a:t>
            </a:r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481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 Box 5"/>
          <p:cNvSpPr txBox="1">
            <a:spLocks noChangeArrowheads="1"/>
          </p:cNvSpPr>
          <p:nvPr/>
        </p:nvSpPr>
        <p:spPr bwMode="auto">
          <a:xfrm>
            <a:off x="539750" y="54927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Portofino</a:t>
            </a:r>
          </a:p>
        </p:txBody>
      </p:sp>
      <p:sp>
        <p:nvSpPr>
          <p:cNvPr id="34821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584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584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 Box 5"/>
          <p:cNvSpPr txBox="1">
            <a:spLocks noChangeArrowheads="1"/>
          </p:cNvSpPr>
          <p:nvPr/>
        </p:nvSpPr>
        <p:spPr bwMode="auto">
          <a:xfrm>
            <a:off x="468313" y="54927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Lerici</a:t>
            </a:r>
          </a:p>
        </p:txBody>
      </p:sp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686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5"/>
          <p:cNvSpPr txBox="1">
            <a:spLocks noChangeArrowheads="1"/>
          </p:cNvSpPr>
          <p:nvPr/>
        </p:nvSpPr>
        <p:spPr bwMode="auto">
          <a:xfrm>
            <a:off x="7740650" y="549275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Lerici</a:t>
            </a:r>
          </a:p>
        </p:txBody>
      </p:sp>
      <p:sp>
        <p:nvSpPr>
          <p:cNvPr id="36869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789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7893" name="Text Box 6"/>
          <p:cNvSpPr txBox="1">
            <a:spLocks noChangeArrowheads="1"/>
          </p:cNvSpPr>
          <p:nvPr/>
        </p:nvSpPr>
        <p:spPr bwMode="auto">
          <a:xfrm>
            <a:off x="7740650" y="549275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Lerici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891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891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Text Box 5"/>
          <p:cNvSpPr txBox="1">
            <a:spLocks noChangeArrowheads="1"/>
          </p:cNvSpPr>
          <p:nvPr/>
        </p:nvSpPr>
        <p:spPr bwMode="auto">
          <a:xfrm>
            <a:off x="4067175" y="549275"/>
            <a:ext cx="144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Chianty</a:t>
            </a:r>
          </a:p>
        </p:txBody>
      </p:sp>
      <p:sp>
        <p:nvSpPr>
          <p:cNvPr id="38917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3993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3993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0" name="Text Box 5"/>
          <p:cNvSpPr txBox="1">
            <a:spLocks noChangeArrowheads="1"/>
          </p:cNvSpPr>
          <p:nvPr/>
        </p:nvSpPr>
        <p:spPr bwMode="auto">
          <a:xfrm>
            <a:off x="7740650" y="549275"/>
            <a:ext cx="1009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Chianty</a:t>
            </a:r>
          </a:p>
        </p:txBody>
      </p:sp>
      <p:sp>
        <p:nvSpPr>
          <p:cNvPr id="39941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096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096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Text Box 5"/>
          <p:cNvSpPr txBox="1">
            <a:spLocks noChangeArrowheads="1"/>
          </p:cNvSpPr>
          <p:nvPr/>
        </p:nvSpPr>
        <p:spPr bwMode="auto">
          <a:xfrm>
            <a:off x="4284663" y="549275"/>
            <a:ext cx="12239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Lucca</a:t>
            </a:r>
          </a:p>
        </p:txBody>
      </p:sp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198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198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Text Box 5"/>
          <p:cNvSpPr txBox="1">
            <a:spLocks noChangeArrowheads="1"/>
          </p:cNvSpPr>
          <p:nvPr/>
        </p:nvSpPr>
        <p:spPr bwMode="auto">
          <a:xfrm>
            <a:off x="4284663" y="549275"/>
            <a:ext cx="12239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Lucca</a:t>
            </a:r>
          </a:p>
        </p:txBody>
      </p:sp>
      <p:sp>
        <p:nvSpPr>
          <p:cNvPr id="41989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301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30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539750" y="549275"/>
            <a:ext cx="12239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Lucca</a:t>
            </a:r>
          </a:p>
        </p:txBody>
      </p:sp>
      <p:sp>
        <p:nvSpPr>
          <p:cNvPr id="43013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403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403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4037" name="Text Box 6"/>
          <p:cNvSpPr txBox="1">
            <a:spLocks noChangeArrowheads="1"/>
          </p:cNvSpPr>
          <p:nvPr/>
        </p:nvSpPr>
        <p:spPr bwMode="auto">
          <a:xfrm>
            <a:off x="5219700" y="549275"/>
            <a:ext cx="12239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Lucca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505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505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2555875" y="549275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Lucca</a:t>
            </a:r>
          </a:p>
        </p:txBody>
      </p:sp>
      <p:sp>
        <p:nvSpPr>
          <p:cNvPr id="45061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608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608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Text Box 5"/>
          <p:cNvSpPr txBox="1">
            <a:spLocks noChangeArrowheads="1"/>
          </p:cNvSpPr>
          <p:nvPr/>
        </p:nvSpPr>
        <p:spPr bwMode="auto">
          <a:xfrm>
            <a:off x="539750" y="54927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Monteriggioni</a:t>
            </a:r>
          </a:p>
        </p:txBody>
      </p:sp>
      <p:sp>
        <p:nvSpPr>
          <p:cNvPr id="4608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710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7109" name="Text Box 6"/>
          <p:cNvSpPr txBox="1">
            <a:spLocks noChangeArrowheads="1"/>
          </p:cNvSpPr>
          <p:nvPr/>
        </p:nvSpPr>
        <p:spPr bwMode="auto">
          <a:xfrm>
            <a:off x="7092950" y="549275"/>
            <a:ext cx="1655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Monteriggioni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813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813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8133" name="Text Box 6"/>
          <p:cNvSpPr txBox="1">
            <a:spLocks noChangeArrowheads="1"/>
          </p:cNvSpPr>
          <p:nvPr/>
        </p:nvSpPr>
        <p:spPr bwMode="auto">
          <a:xfrm>
            <a:off x="468313" y="6021388"/>
            <a:ext cx="1800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Monteriggioni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4915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6" name="Text Box 5"/>
          <p:cNvSpPr txBox="1">
            <a:spLocks noChangeArrowheads="1"/>
          </p:cNvSpPr>
          <p:nvPr/>
        </p:nvSpPr>
        <p:spPr bwMode="auto">
          <a:xfrm>
            <a:off x="6804025" y="6021388"/>
            <a:ext cx="1800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Monteriggioni</a:t>
            </a:r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017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5017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Text Box 5"/>
          <p:cNvSpPr txBox="1">
            <a:spLocks noChangeArrowheads="1"/>
          </p:cNvSpPr>
          <p:nvPr/>
        </p:nvSpPr>
        <p:spPr bwMode="auto">
          <a:xfrm>
            <a:off x="2843213" y="609282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Monteriggioni</a:t>
            </a:r>
          </a:p>
        </p:txBody>
      </p:sp>
      <p:sp>
        <p:nvSpPr>
          <p:cNvPr id="50181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5120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Text Box 5"/>
          <p:cNvSpPr txBox="1">
            <a:spLocks noChangeArrowheads="1"/>
          </p:cNvSpPr>
          <p:nvPr/>
        </p:nvSpPr>
        <p:spPr bwMode="auto">
          <a:xfrm>
            <a:off x="7380288" y="549275"/>
            <a:ext cx="12969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Sienne</a:t>
            </a:r>
          </a:p>
        </p:txBody>
      </p:sp>
      <p:sp>
        <p:nvSpPr>
          <p:cNvPr id="51205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2226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5222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8" name="Text Box 5"/>
          <p:cNvSpPr txBox="1">
            <a:spLocks noChangeArrowheads="1"/>
          </p:cNvSpPr>
          <p:nvPr/>
        </p:nvSpPr>
        <p:spPr bwMode="auto">
          <a:xfrm>
            <a:off x="7524750" y="5949950"/>
            <a:ext cx="12969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Sienne</a:t>
            </a:r>
          </a:p>
        </p:txBody>
      </p:sp>
      <p:sp>
        <p:nvSpPr>
          <p:cNvPr id="52229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5325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3253" name="Text Box 6"/>
          <p:cNvSpPr txBox="1">
            <a:spLocks noChangeArrowheads="1"/>
          </p:cNvSpPr>
          <p:nvPr/>
        </p:nvSpPr>
        <p:spPr bwMode="auto">
          <a:xfrm>
            <a:off x="7380288" y="549275"/>
            <a:ext cx="12969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Sienne</a:t>
            </a:r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4274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5427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539750" y="620713"/>
            <a:ext cx="12969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>
                <a:solidFill>
                  <a:schemeClr val="bg1"/>
                </a:solidFill>
              </a:rPr>
              <a:t>Sienne</a:t>
            </a:r>
          </a:p>
        </p:txBody>
      </p:sp>
      <p:sp>
        <p:nvSpPr>
          <p:cNvPr id="54277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5298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pic>
        <p:nvPicPr>
          <p:cNvPr id="5529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0" name="Text Box 5"/>
          <p:cNvSpPr txBox="1">
            <a:spLocks noChangeArrowheads="1"/>
          </p:cNvSpPr>
          <p:nvPr/>
        </p:nvSpPr>
        <p:spPr bwMode="auto">
          <a:xfrm>
            <a:off x="7380288" y="549275"/>
            <a:ext cx="12969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Sienne</a:t>
            </a:r>
          </a:p>
        </p:txBody>
      </p:sp>
      <p:sp>
        <p:nvSpPr>
          <p:cNvPr id="55301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6322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689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468313" y="6021388"/>
            <a:ext cx="19081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 sz="2000" b="1">
                <a:solidFill>
                  <a:srgbClr val="FF0000"/>
                </a:solidFill>
              </a:rPr>
              <a:t>                                                       THE END</a:t>
            </a:r>
          </a:p>
        </p:txBody>
      </p:sp>
      <p:pic>
        <p:nvPicPr>
          <p:cNvPr id="5632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7" name="Rectangle 8"/>
          <p:cNvSpPr>
            <a:spLocks noChangeArrowheads="1"/>
          </p:cNvSpPr>
          <p:nvPr/>
        </p:nvSpPr>
        <p:spPr bwMode="auto">
          <a:xfrm>
            <a:off x="395288" y="476250"/>
            <a:ext cx="8353425" cy="568960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pt-BR" altLang="pt-BR"/>
          </a:p>
        </p:txBody>
      </p:sp>
      <p:sp>
        <p:nvSpPr>
          <p:cNvPr id="56328" name="Text Box 9"/>
          <p:cNvSpPr txBox="1">
            <a:spLocks noChangeArrowheads="1"/>
          </p:cNvSpPr>
          <p:nvPr/>
        </p:nvSpPr>
        <p:spPr bwMode="auto">
          <a:xfrm>
            <a:off x="539750" y="620713"/>
            <a:ext cx="12969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altLang="pt-BR"/>
              <a:t>Vicenza</a:t>
            </a:r>
          </a:p>
        </p:txBody>
      </p:sp>
    </p:spTree>
  </p:cSld>
  <p:clrMapOvr>
    <a:masterClrMapping/>
  </p:clrMapOvr>
  <p:transition spd="med" advClick="0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66</Words>
  <Application>Microsoft Office PowerPoint</Application>
  <PresentationFormat>Apresentação na tela (4:3)</PresentationFormat>
  <Paragraphs>47</Paragraphs>
  <Slides>43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46" baseType="lpstr">
      <vt:lpstr>Arial</vt:lpstr>
      <vt:lpstr>Calibri</vt:lpstr>
      <vt:lpstr>Výchozí návrh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yatata</dc:creator>
  <cp:lastModifiedBy>Domingos</cp:lastModifiedBy>
  <cp:revision>17</cp:revision>
  <dcterms:created xsi:type="dcterms:W3CDTF">2014-10-03T13:01:10Z</dcterms:created>
  <dcterms:modified xsi:type="dcterms:W3CDTF">2018-10-15T23:09:52Z</dcterms:modified>
</cp:coreProperties>
</file>