
<file path=[Content_Types].xml><?xml version="1.0" encoding="utf-8"?>
<Types xmlns="http://schemas.openxmlformats.org/package/2006/content-types">
  <Default Extension="fntdata" ContentType="application/x-fontdata"/>
  <Default Extension="gif" ContentType="image/gif"/>
  <Default Extension="jfif" ContentType="image/jpeg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29"/>
  </p:notesMasterIdLst>
  <p:sldIdLst>
    <p:sldId id="256" r:id="rId2"/>
    <p:sldId id="275" r:id="rId3"/>
    <p:sldId id="257" r:id="rId4"/>
    <p:sldId id="258" r:id="rId5"/>
    <p:sldId id="259" r:id="rId6"/>
    <p:sldId id="260" r:id="rId7"/>
    <p:sldId id="261" r:id="rId8"/>
    <p:sldId id="274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6" r:id="rId22"/>
    <p:sldId id="277" r:id="rId23"/>
    <p:sldId id="278" r:id="rId24"/>
    <p:sldId id="279" r:id="rId25"/>
    <p:sldId id="280" r:id="rId26"/>
    <p:sldId id="281" r:id="rId27"/>
    <p:sldId id="288" r:id="rId28"/>
  </p:sldIdLst>
  <p:sldSz cx="12239625" cy="6886575"/>
  <p:notesSz cx="6858000" cy="9144000"/>
  <p:embeddedFontLst>
    <p:embeddedFont>
      <p:font typeface="Algerian" panose="04020705040A02060702" pitchFamily="82" charset="0"/>
      <p:regular r:id="rId30"/>
    </p:embeddedFont>
    <p:embeddedFont>
      <p:font typeface="Andy" panose="03080602030302030203" pitchFamily="66" charset="0"/>
      <p:bold r:id="rId31"/>
    </p:embeddedFont>
    <p:embeddedFont>
      <p:font typeface="Calibri" panose="020F0502020204030204" pitchFamily="34" charset="0"/>
      <p:regular r:id="rId32"/>
      <p:bold r:id="rId33"/>
      <p:italic r:id="rId34"/>
      <p:boldItalic r:id="rId35"/>
    </p:embeddedFont>
    <p:embeddedFont>
      <p:font typeface="Calibri Light" panose="020F0302020204030204" pitchFamily="34" charset="0"/>
      <p:regular r:id="rId36"/>
      <p:italic r:id="rId37"/>
    </p:embeddedFont>
    <p:embeddedFont>
      <p:font typeface="Rio Grande Striped" panose="02000800000000000000" pitchFamily="2" charset="0"/>
      <p:bold r:id="rId38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aR3/Om9Md49wHOrzBLwLw==" hashData="uq/PMW9ef7bxYwo9xOwSOCn13mhWfvuNBlX3M2Jc5qBZqOwF4AWtuQ2REhljHYdQNCka/PqAPHdrRhN/dTJBf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>
        <p:scale>
          <a:sx n="60" d="100"/>
          <a:sy n="60" d="100"/>
        </p:scale>
        <p:origin x="254" y="52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font" Target="fonts/font5.fntdata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3.fntdata"/><Relationship Id="rId37" Type="http://schemas.openxmlformats.org/officeDocument/2006/relationships/font" Target="fonts/font8.fntdata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7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1.fntdata"/><Relationship Id="rId35" Type="http://schemas.openxmlformats.org/officeDocument/2006/relationships/font" Target="fonts/font6.fntdata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4.fntdata"/><Relationship Id="rId38" Type="http://schemas.openxmlformats.org/officeDocument/2006/relationships/font" Target="fonts/font9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BE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2CAF7E-8B3C-4E72-B964-23F82D07120B}" type="datetimeFigureOut">
              <a:rPr lang="fr-BE" smtClean="0"/>
              <a:t>03-09-21</a:t>
            </a:fld>
            <a:endParaRPr lang="fr-BE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BE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fr-BE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BE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9FB07B-C6B4-44F1-B9B9-80AC31965F4A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6009588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7F4D3A1-1B4A-4672-815D-9D8C4819C402}" type="slidenum">
              <a:rPr lang="en-US" smtClean="0"/>
              <a:pPr>
                <a:defRPr/>
              </a:pPr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9883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9953" y="1127040"/>
            <a:ext cx="9179719" cy="2397548"/>
          </a:xfrm>
        </p:spPr>
        <p:txBody>
          <a:bodyPr anchor="b"/>
          <a:lstStyle>
            <a:lvl1pPr algn="ctr">
              <a:defRPr sz="6023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9953" y="3617046"/>
            <a:ext cx="9179719" cy="1662661"/>
          </a:xfrm>
        </p:spPr>
        <p:txBody>
          <a:bodyPr/>
          <a:lstStyle>
            <a:lvl1pPr marL="0" indent="0" algn="ctr">
              <a:buNone/>
              <a:defRPr sz="2409"/>
            </a:lvl1pPr>
            <a:lvl2pPr marL="458983" indent="0" algn="ctr">
              <a:buNone/>
              <a:defRPr sz="2008"/>
            </a:lvl2pPr>
            <a:lvl3pPr marL="917966" indent="0" algn="ctr">
              <a:buNone/>
              <a:defRPr sz="1807"/>
            </a:lvl3pPr>
            <a:lvl4pPr marL="1376949" indent="0" algn="ctr">
              <a:buNone/>
              <a:defRPr sz="1606"/>
            </a:lvl4pPr>
            <a:lvl5pPr marL="1835932" indent="0" algn="ctr">
              <a:buNone/>
              <a:defRPr sz="1606"/>
            </a:lvl5pPr>
            <a:lvl6pPr marL="2294915" indent="0" algn="ctr">
              <a:buNone/>
              <a:defRPr sz="1606"/>
            </a:lvl6pPr>
            <a:lvl7pPr marL="2753898" indent="0" algn="ctr">
              <a:buNone/>
              <a:defRPr sz="1606"/>
            </a:lvl7pPr>
            <a:lvl8pPr marL="3212882" indent="0" algn="ctr">
              <a:buNone/>
              <a:defRPr sz="1606"/>
            </a:lvl8pPr>
            <a:lvl9pPr marL="3671865" indent="0" algn="ctr">
              <a:buNone/>
              <a:defRPr sz="1606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D9309-1FCE-43E6-85F1-5F98CF76BB0F}" type="datetimeFigureOut">
              <a:rPr lang="fr-BE" smtClean="0"/>
              <a:t>03-09-21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678B7-3B1B-48DD-841F-17C64B1AE89D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41872912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D9309-1FCE-43E6-85F1-5F98CF76BB0F}" type="datetimeFigureOut">
              <a:rPr lang="fr-BE" smtClean="0"/>
              <a:t>03-09-21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678B7-3B1B-48DD-841F-17C64B1AE89D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896817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5099" y="1716863"/>
            <a:ext cx="10556677" cy="2864623"/>
          </a:xfrm>
        </p:spPr>
        <p:txBody>
          <a:bodyPr anchor="b"/>
          <a:lstStyle>
            <a:lvl1pPr>
              <a:defRPr sz="6023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5099" y="4608586"/>
            <a:ext cx="10556677" cy="1506438"/>
          </a:xfrm>
        </p:spPr>
        <p:txBody>
          <a:bodyPr/>
          <a:lstStyle>
            <a:lvl1pPr marL="0" indent="0">
              <a:buNone/>
              <a:defRPr sz="2409">
                <a:solidFill>
                  <a:schemeClr val="tx1">
                    <a:tint val="75000"/>
                  </a:schemeClr>
                </a:solidFill>
              </a:defRPr>
            </a:lvl1pPr>
            <a:lvl2pPr marL="458983" indent="0">
              <a:buNone/>
              <a:defRPr sz="2008">
                <a:solidFill>
                  <a:schemeClr val="tx1">
                    <a:tint val="75000"/>
                  </a:schemeClr>
                </a:solidFill>
              </a:defRPr>
            </a:lvl2pPr>
            <a:lvl3pPr marL="917966" indent="0">
              <a:buNone/>
              <a:defRPr sz="1807">
                <a:solidFill>
                  <a:schemeClr val="tx1">
                    <a:tint val="75000"/>
                  </a:schemeClr>
                </a:solidFill>
              </a:defRPr>
            </a:lvl3pPr>
            <a:lvl4pPr marL="1376949" indent="0">
              <a:buNone/>
              <a:defRPr sz="1606">
                <a:solidFill>
                  <a:schemeClr val="tx1">
                    <a:tint val="75000"/>
                  </a:schemeClr>
                </a:solidFill>
              </a:defRPr>
            </a:lvl4pPr>
            <a:lvl5pPr marL="1835932" indent="0">
              <a:buNone/>
              <a:defRPr sz="1606">
                <a:solidFill>
                  <a:schemeClr val="tx1">
                    <a:tint val="75000"/>
                  </a:schemeClr>
                </a:solidFill>
              </a:defRPr>
            </a:lvl5pPr>
            <a:lvl6pPr marL="2294915" indent="0">
              <a:buNone/>
              <a:defRPr sz="1606">
                <a:solidFill>
                  <a:schemeClr val="tx1">
                    <a:tint val="75000"/>
                  </a:schemeClr>
                </a:solidFill>
              </a:defRPr>
            </a:lvl6pPr>
            <a:lvl7pPr marL="2753898" indent="0">
              <a:buNone/>
              <a:defRPr sz="1606">
                <a:solidFill>
                  <a:schemeClr val="tx1">
                    <a:tint val="75000"/>
                  </a:schemeClr>
                </a:solidFill>
              </a:defRPr>
            </a:lvl7pPr>
            <a:lvl8pPr marL="3212882" indent="0">
              <a:buNone/>
              <a:defRPr sz="1606">
                <a:solidFill>
                  <a:schemeClr val="tx1">
                    <a:tint val="75000"/>
                  </a:schemeClr>
                </a:solidFill>
              </a:defRPr>
            </a:lvl8pPr>
            <a:lvl9pPr marL="3671865" indent="0">
              <a:buNone/>
              <a:defRPr sz="1606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D9309-1FCE-43E6-85F1-5F98CF76BB0F}" type="datetimeFigureOut">
              <a:rPr lang="fr-BE" smtClean="0"/>
              <a:t>03-09-21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678B7-3B1B-48DD-841F-17C64B1AE89D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4017467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1474" y="1833232"/>
            <a:ext cx="5201841" cy="4369469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6310" y="1833232"/>
            <a:ext cx="5201841" cy="4369469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D9309-1FCE-43E6-85F1-5F98CF76BB0F}" type="datetimeFigureOut">
              <a:rPr lang="fr-BE" smtClean="0"/>
              <a:t>03-09-21</a:t>
            </a:fld>
            <a:endParaRPr lang="fr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678B7-3B1B-48DD-841F-17C64B1AE89D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1281310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3068" y="366647"/>
            <a:ext cx="10556677" cy="1331086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3069" y="1688168"/>
            <a:ext cx="5177935" cy="827345"/>
          </a:xfrm>
        </p:spPr>
        <p:txBody>
          <a:bodyPr anchor="b"/>
          <a:lstStyle>
            <a:lvl1pPr marL="0" indent="0">
              <a:buNone/>
              <a:defRPr sz="2409" b="1"/>
            </a:lvl1pPr>
            <a:lvl2pPr marL="458983" indent="0">
              <a:buNone/>
              <a:defRPr sz="2008" b="1"/>
            </a:lvl2pPr>
            <a:lvl3pPr marL="917966" indent="0">
              <a:buNone/>
              <a:defRPr sz="1807" b="1"/>
            </a:lvl3pPr>
            <a:lvl4pPr marL="1376949" indent="0">
              <a:buNone/>
              <a:defRPr sz="1606" b="1"/>
            </a:lvl4pPr>
            <a:lvl5pPr marL="1835932" indent="0">
              <a:buNone/>
              <a:defRPr sz="1606" b="1"/>
            </a:lvl5pPr>
            <a:lvl6pPr marL="2294915" indent="0">
              <a:buNone/>
              <a:defRPr sz="1606" b="1"/>
            </a:lvl6pPr>
            <a:lvl7pPr marL="2753898" indent="0">
              <a:buNone/>
              <a:defRPr sz="1606" b="1"/>
            </a:lvl7pPr>
            <a:lvl8pPr marL="3212882" indent="0">
              <a:buNone/>
              <a:defRPr sz="1606" b="1"/>
            </a:lvl8pPr>
            <a:lvl9pPr marL="3671865" indent="0">
              <a:buNone/>
              <a:defRPr sz="1606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3069" y="2515513"/>
            <a:ext cx="5177935" cy="3699940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96310" y="1688168"/>
            <a:ext cx="5203435" cy="827345"/>
          </a:xfrm>
        </p:spPr>
        <p:txBody>
          <a:bodyPr anchor="b"/>
          <a:lstStyle>
            <a:lvl1pPr marL="0" indent="0">
              <a:buNone/>
              <a:defRPr sz="2409" b="1"/>
            </a:lvl1pPr>
            <a:lvl2pPr marL="458983" indent="0">
              <a:buNone/>
              <a:defRPr sz="2008" b="1"/>
            </a:lvl2pPr>
            <a:lvl3pPr marL="917966" indent="0">
              <a:buNone/>
              <a:defRPr sz="1807" b="1"/>
            </a:lvl3pPr>
            <a:lvl4pPr marL="1376949" indent="0">
              <a:buNone/>
              <a:defRPr sz="1606" b="1"/>
            </a:lvl4pPr>
            <a:lvl5pPr marL="1835932" indent="0">
              <a:buNone/>
              <a:defRPr sz="1606" b="1"/>
            </a:lvl5pPr>
            <a:lvl6pPr marL="2294915" indent="0">
              <a:buNone/>
              <a:defRPr sz="1606" b="1"/>
            </a:lvl6pPr>
            <a:lvl7pPr marL="2753898" indent="0">
              <a:buNone/>
              <a:defRPr sz="1606" b="1"/>
            </a:lvl7pPr>
            <a:lvl8pPr marL="3212882" indent="0">
              <a:buNone/>
              <a:defRPr sz="1606" b="1"/>
            </a:lvl8pPr>
            <a:lvl9pPr marL="3671865" indent="0">
              <a:buNone/>
              <a:defRPr sz="1606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96310" y="2515513"/>
            <a:ext cx="5203435" cy="3699940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D9309-1FCE-43E6-85F1-5F98CF76BB0F}" type="datetimeFigureOut">
              <a:rPr lang="fr-BE" smtClean="0"/>
              <a:t>03-09-21</a:t>
            </a:fld>
            <a:endParaRPr lang="fr-B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678B7-3B1B-48DD-841F-17C64B1AE89D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49904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D9309-1FCE-43E6-85F1-5F98CF76BB0F}" type="datetimeFigureOut">
              <a:rPr lang="fr-BE" smtClean="0"/>
              <a:t>03-09-21</a:t>
            </a:fld>
            <a:endParaRPr lang="fr-B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678B7-3B1B-48DD-841F-17C64B1AE89D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592185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D9309-1FCE-43E6-85F1-5F98CF76BB0F}" type="datetimeFigureOut">
              <a:rPr lang="fr-BE" smtClean="0"/>
              <a:t>03-09-21</a:t>
            </a:fld>
            <a:endParaRPr lang="fr-B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678B7-3B1B-48DD-841F-17C64B1AE89D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457144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3069" y="459105"/>
            <a:ext cx="3947597" cy="1606868"/>
          </a:xfrm>
        </p:spPr>
        <p:txBody>
          <a:bodyPr anchor="b"/>
          <a:lstStyle>
            <a:lvl1pPr>
              <a:defRPr sz="3212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203435" y="991540"/>
            <a:ext cx="6196310" cy="4893932"/>
          </a:xfrm>
        </p:spPr>
        <p:txBody>
          <a:bodyPr/>
          <a:lstStyle>
            <a:lvl1pPr>
              <a:defRPr sz="3212"/>
            </a:lvl1pPr>
            <a:lvl2pPr>
              <a:defRPr sz="2811"/>
            </a:lvl2pPr>
            <a:lvl3pPr>
              <a:defRPr sz="2409"/>
            </a:lvl3pPr>
            <a:lvl4pPr>
              <a:defRPr sz="2008"/>
            </a:lvl4pPr>
            <a:lvl5pPr>
              <a:defRPr sz="2008"/>
            </a:lvl5pPr>
            <a:lvl6pPr>
              <a:defRPr sz="2008"/>
            </a:lvl6pPr>
            <a:lvl7pPr>
              <a:defRPr sz="2008"/>
            </a:lvl7pPr>
            <a:lvl8pPr>
              <a:defRPr sz="2008"/>
            </a:lvl8pPr>
            <a:lvl9pPr>
              <a:defRPr sz="2008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3069" y="2065972"/>
            <a:ext cx="3947597" cy="3827470"/>
          </a:xfrm>
        </p:spPr>
        <p:txBody>
          <a:bodyPr/>
          <a:lstStyle>
            <a:lvl1pPr marL="0" indent="0">
              <a:buNone/>
              <a:defRPr sz="1606"/>
            </a:lvl1pPr>
            <a:lvl2pPr marL="458983" indent="0">
              <a:buNone/>
              <a:defRPr sz="1405"/>
            </a:lvl2pPr>
            <a:lvl3pPr marL="917966" indent="0">
              <a:buNone/>
              <a:defRPr sz="1205"/>
            </a:lvl3pPr>
            <a:lvl4pPr marL="1376949" indent="0">
              <a:buNone/>
              <a:defRPr sz="1004"/>
            </a:lvl4pPr>
            <a:lvl5pPr marL="1835932" indent="0">
              <a:buNone/>
              <a:defRPr sz="1004"/>
            </a:lvl5pPr>
            <a:lvl6pPr marL="2294915" indent="0">
              <a:buNone/>
              <a:defRPr sz="1004"/>
            </a:lvl6pPr>
            <a:lvl7pPr marL="2753898" indent="0">
              <a:buNone/>
              <a:defRPr sz="1004"/>
            </a:lvl7pPr>
            <a:lvl8pPr marL="3212882" indent="0">
              <a:buNone/>
              <a:defRPr sz="1004"/>
            </a:lvl8pPr>
            <a:lvl9pPr marL="3671865" indent="0">
              <a:buNone/>
              <a:defRPr sz="1004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D9309-1FCE-43E6-85F1-5F98CF76BB0F}" type="datetimeFigureOut">
              <a:rPr lang="fr-BE" smtClean="0"/>
              <a:t>03-09-21</a:t>
            </a:fld>
            <a:endParaRPr lang="fr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678B7-3B1B-48DD-841F-17C64B1AE89D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603532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3069" y="459105"/>
            <a:ext cx="3947597" cy="1606868"/>
          </a:xfrm>
        </p:spPr>
        <p:txBody>
          <a:bodyPr anchor="b"/>
          <a:lstStyle>
            <a:lvl1pPr>
              <a:defRPr sz="3212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03435" y="991540"/>
            <a:ext cx="6196310" cy="4893932"/>
          </a:xfrm>
        </p:spPr>
        <p:txBody>
          <a:bodyPr anchor="t"/>
          <a:lstStyle>
            <a:lvl1pPr marL="0" indent="0">
              <a:buNone/>
              <a:defRPr sz="3212"/>
            </a:lvl1pPr>
            <a:lvl2pPr marL="458983" indent="0">
              <a:buNone/>
              <a:defRPr sz="2811"/>
            </a:lvl2pPr>
            <a:lvl3pPr marL="917966" indent="0">
              <a:buNone/>
              <a:defRPr sz="2409"/>
            </a:lvl3pPr>
            <a:lvl4pPr marL="1376949" indent="0">
              <a:buNone/>
              <a:defRPr sz="2008"/>
            </a:lvl4pPr>
            <a:lvl5pPr marL="1835932" indent="0">
              <a:buNone/>
              <a:defRPr sz="2008"/>
            </a:lvl5pPr>
            <a:lvl6pPr marL="2294915" indent="0">
              <a:buNone/>
              <a:defRPr sz="2008"/>
            </a:lvl6pPr>
            <a:lvl7pPr marL="2753898" indent="0">
              <a:buNone/>
              <a:defRPr sz="2008"/>
            </a:lvl7pPr>
            <a:lvl8pPr marL="3212882" indent="0">
              <a:buNone/>
              <a:defRPr sz="2008"/>
            </a:lvl8pPr>
            <a:lvl9pPr marL="3671865" indent="0">
              <a:buNone/>
              <a:defRPr sz="2008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3069" y="2065972"/>
            <a:ext cx="3947597" cy="3827470"/>
          </a:xfrm>
        </p:spPr>
        <p:txBody>
          <a:bodyPr/>
          <a:lstStyle>
            <a:lvl1pPr marL="0" indent="0">
              <a:buNone/>
              <a:defRPr sz="1606"/>
            </a:lvl1pPr>
            <a:lvl2pPr marL="458983" indent="0">
              <a:buNone/>
              <a:defRPr sz="1405"/>
            </a:lvl2pPr>
            <a:lvl3pPr marL="917966" indent="0">
              <a:buNone/>
              <a:defRPr sz="1205"/>
            </a:lvl3pPr>
            <a:lvl4pPr marL="1376949" indent="0">
              <a:buNone/>
              <a:defRPr sz="1004"/>
            </a:lvl4pPr>
            <a:lvl5pPr marL="1835932" indent="0">
              <a:buNone/>
              <a:defRPr sz="1004"/>
            </a:lvl5pPr>
            <a:lvl6pPr marL="2294915" indent="0">
              <a:buNone/>
              <a:defRPr sz="1004"/>
            </a:lvl6pPr>
            <a:lvl7pPr marL="2753898" indent="0">
              <a:buNone/>
              <a:defRPr sz="1004"/>
            </a:lvl7pPr>
            <a:lvl8pPr marL="3212882" indent="0">
              <a:buNone/>
              <a:defRPr sz="1004"/>
            </a:lvl8pPr>
            <a:lvl9pPr marL="3671865" indent="0">
              <a:buNone/>
              <a:defRPr sz="1004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D9309-1FCE-43E6-85F1-5F98CF76BB0F}" type="datetimeFigureOut">
              <a:rPr lang="fr-BE" smtClean="0"/>
              <a:t>03-09-21</a:t>
            </a:fld>
            <a:endParaRPr lang="fr-B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678B7-3B1B-48DD-841F-17C64B1AE89D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264362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D9309-1FCE-43E6-85F1-5F98CF76BB0F}" type="datetimeFigureOut">
              <a:rPr lang="fr-BE" smtClean="0"/>
              <a:t>03-09-21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678B7-3B1B-48DD-841F-17C64B1AE89D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813497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58982" y="366646"/>
            <a:ext cx="2639169" cy="5836054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41474" y="366646"/>
            <a:ext cx="7764512" cy="5836054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D9309-1FCE-43E6-85F1-5F98CF76BB0F}" type="datetimeFigureOut">
              <a:rPr lang="fr-BE" smtClean="0"/>
              <a:t>03-09-21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06678B7-3B1B-48DD-841F-17C64B1AE89D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373761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41474" y="366647"/>
            <a:ext cx="10556677" cy="133108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1474" y="1833232"/>
            <a:ext cx="10556677" cy="436946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41474" y="6382835"/>
            <a:ext cx="2753916" cy="3666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5D9309-1FCE-43E6-85F1-5F98CF76BB0F}" type="datetimeFigureOut">
              <a:rPr lang="fr-BE" smtClean="0"/>
              <a:t>03-09-21</a:t>
            </a:fld>
            <a:endParaRPr lang="fr-B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54376" y="6382835"/>
            <a:ext cx="4130873" cy="3666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B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44235" y="6382835"/>
            <a:ext cx="2753916" cy="36664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6678B7-3B1B-48DD-841F-17C64B1AE89D}" type="slidenum">
              <a:rPr lang="fr-BE" smtClean="0"/>
              <a:t>‹N°›</a:t>
            </a:fld>
            <a:endParaRPr lang="fr-BE"/>
          </a:p>
        </p:txBody>
      </p:sp>
    </p:spTree>
    <p:extLst>
      <p:ext uri="{BB962C8B-B14F-4D97-AF65-F5344CB8AC3E}">
        <p14:creationId xmlns:p14="http://schemas.microsoft.com/office/powerpoint/2010/main" val="37162373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plit orient="vert"/>
      </p:transition>
    </mc:Choice>
    <mc:Fallback>
      <p:transition spd="slow" advClick="0" advTm="5000">
        <p:split orient="vert"/>
      </p:transition>
    </mc:Fallback>
  </mc:AlternateContent>
  <p:txStyles>
    <p:titleStyle>
      <a:lvl1pPr algn="l" defTabSz="917966" rtl="0" eaLnBrk="1" latinLnBrk="0" hangingPunct="1">
        <a:lnSpc>
          <a:spcPct val="90000"/>
        </a:lnSpc>
        <a:spcBef>
          <a:spcPct val="0"/>
        </a:spcBef>
        <a:buNone/>
        <a:defRPr sz="441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9492" indent="-229492" algn="l" defTabSz="917966" rtl="0" eaLnBrk="1" latinLnBrk="0" hangingPunct="1">
        <a:lnSpc>
          <a:spcPct val="90000"/>
        </a:lnSpc>
        <a:spcBef>
          <a:spcPts val="1004"/>
        </a:spcBef>
        <a:buFont typeface="Arial" panose="020B0604020202020204" pitchFamily="34" charset="0"/>
        <a:buChar char="•"/>
        <a:defRPr sz="2811" kern="1200">
          <a:solidFill>
            <a:schemeClr val="tx1"/>
          </a:solidFill>
          <a:latin typeface="+mn-lt"/>
          <a:ea typeface="+mn-ea"/>
          <a:cs typeface="+mn-cs"/>
        </a:defRPr>
      </a:lvl1pPr>
      <a:lvl2pPr marL="688475" indent="-229492" algn="l" defTabSz="917966" rtl="0" eaLnBrk="1" latinLnBrk="0" hangingPunct="1">
        <a:lnSpc>
          <a:spcPct val="90000"/>
        </a:lnSpc>
        <a:spcBef>
          <a:spcPts val="502"/>
        </a:spcBef>
        <a:buFont typeface="Arial" panose="020B0604020202020204" pitchFamily="34" charset="0"/>
        <a:buChar char="•"/>
        <a:defRPr sz="2409" kern="1200">
          <a:solidFill>
            <a:schemeClr val="tx1"/>
          </a:solidFill>
          <a:latin typeface="+mn-lt"/>
          <a:ea typeface="+mn-ea"/>
          <a:cs typeface="+mn-cs"/>
        </a:defRPr>
      </a:lvl2pPr>
      <a:lvl3pPr marL="1147458" indent="-229492" algn="l" defTabSz="917966" rtl="0" eaLnBrk="1" latinLnBrk="0" hangingPunct="1">
        <a:lnSpc>
          <a:spcPct val="90000"/>
        </a:lnSpc>
        <a:spcBef>
          <a:spcPts val="502"/>
        </a:spcBef>
        <a:buFont typeface="Arial" panose="020B0604020202020204" pitchFamily="34" charset="0"/>
        <a:buChar char="•"/>
        <a:defRPr sz="2008" kern="1200">
          <a:solidFill>
            <a:schemeClr val="tx1"/>
          </a:solidFill>
          <a:latin typeface="+mn-lt"/>
          <a:ea typeface="+mn-ea"/>
          <a:cs typeface="+mn-cs"/>
        </a:defRPr>
      </a:lvl3pPr>
      <a:lvl4pPr marL="1606441" indent="-229492" algn="l" defTabSz="917966" rtl="0" eaLnBrk="1" latinLnBrk="0" hangingPunct="1">
        <a:lnSpc>
          <a:spcPct val="90000"/>
        </a:lnSpc>
        <a:spcBef>
          <a:spcPts val="502"/>
        </a:spcBef>
        <a:buFont typeface="Arial" panose="020B0604020202020204" pitchFamily="34" charset="0"/>
        <a:buChar char="•"/>
        <a:defRPr sz="1807" kern="1200">
          <a:solidFill>
            <a:schemeClr val="tx1"/>
          </a:solidFill>
          <a:latin typeface="+mn-lt"/>
          <a:ea typeface="+mn-ea"/>
          <a:cs typeface="+mn-cs"/>
        </a:defRPr>
      </a:lvl4pPr>
      <a:lvl5pPr marL="2065424" indent="-229492" algn="l" defTabSz="917966" rtl="0" eaLnBrk="1" latinLnBrk="0" hangingPunct="1">
        <a:lnSpc>
          <a:spcPct val="90000"/>
        </a:lnSpc>
        <a:spcBef>
          <a:spcPts val="502"/>
        </a:spcBef>
        <a:buFont typeface="Arial" panose="020B0604020202020204" pitchFamily="34" charset="0"/>
        <a:buChar char="•"/>
        <a:defRPr sz="1807" kern="1200">
          <a:solidFill>
            <a:schemeClr val="tx1"/>
          </a:solidFill>
          <a:latin typeface="+mn-lt"/>
          <a:ea typeface="+mn-ea"/>
          <a:cs typeface="+mn-cs"/>
        </a:defRPr>
      </a:lvl5pPr>
      <a:lvl6pPr marL="2524407" indent="-229492" algn="l" defTabSz="917966" rtl="0" eaLnBrk="1" latinLnBrk="0" hangingPunct="1">
        <a:lnSpc>
          <a:spcPct val="90000"/>
        </a:lnSpc>
        <a:spcBef>
          <a:spcPts val="502"/>
        </a:spcBef>
        <a:buFont typeface="Arial" panose="020B0604020202020204" pitchFamily="34" charset="0"/>
        <a:buChar char="•"/>
        <a:defRPr sz="1807" kern="1200">
          <a:solidFill>
            <a:schemeClr val="tx1"/>
          </a:solidFill>
          <a:latin typeface="+mn-lt"/>
          <a:ea typeface="+mn-ea"/>
          <a:cs typeface="+mn-cs"/>
        </a:defRPr>
      </a:lvl6pPr>
      <a:lvl7pPr marL="2983390" indent="-229492" algn="l" defTabSz="917966" rtl="0" eaLnBrk="1" latinLnBrk="0" hangingPunct="1">
        <a:lnSpc>
          <a:spcPct val="90000"/>
        </a:lnSpc>
        <a:spcBef>
          <a:spcPts val="502"/>
        </a:spcBef>
        <a:buFont typeface="Arial" panose="020B0604020202020204" pitchFamily="34" charset="0"/>
        <a:buChar char="•"/>
        <a:defRPr sz="1807" kern="1200">
          <a:solidFill>
            <a:schemeClr val="tx1"/>
          </a:solidFill>
          <a:latin typeface="+mn-lt"/>
          <a:ea typeface="+mn-ea"/>
          <a:cs typeface="+mn-cs"/>
        </a:defRPr>
      </a:lvl7pPr>
      <a:lvl8pPr marL="3442373" indent="-229492" algn="l" defTabSz="917966" rtl="0" eaLnBrk="1" latinLnBrk="0" hangingPunct="1">
        <a:lnSpc>
          <a:spcPct val="90000"/>
        </a:lnSpc>
        <a:spcBef>
          <a:spcPts val="502"/>
        </a:spcBef>
        <a:buFont typeface="Arial" panose="020B0604020202020204" pitchFamily="34" charset="0"/>
        <a:buChar char="•"/>
        <a:defRPr sz="1807" kern="1200">
          <a:solidFill>
            <a:schemeClr val="tx1"/>
          </a:solidFill>
          <a:latin typeface="+mn-lt"/>
          <a:ea typeface="+mn-ea"/>
          <a:cs typeface="+mn-cs"/>
        </a:defRPr>
      </a:lvl8pPr>
      <a:lvl9pPr marL="3901356" indent="-229492" algn="l" defTabSz="917966" rtl="0" eaLnBrk="1" latinLnBrk="0" hangingPunct="1">
        <a:lnSpc>
          <a:spcPct val="90000"/>
        </a:lnSpc>
        <a:spcBef>
          <a:spcPts val="502"/>
        </a:spcBef>
        <a:buFont typeface="Arial" panose="020B0604020202020204" pitchFamily="34" charset="0"/>
        <a:buChar char="•"/>
        <a:defRPr sz="1807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7966" rtl="0" eaLnBrk="1" latinLnBrk="0" hangingPunct="1">
        <a:defRPr sz="1807" kern="1200">
          <a:solidFill>
            <a:schemeClr val="tx1"/>
          </a:solidFill>
          <a:latin typeface="+mn-lt"/>
          <a:ea typeface="+mn-ea"/>
          <a:cs typeface="+mn-cs"/>
        </a:defRPr>
      </a:lvl1pPr>
      <a:lvl2pPr marL="458983" algn="l" defTabSz="917966" rtl="0" eaLnBrk="1" latinLnBrk="0" hangingPunct="1">
        <a:defRPr sz="1807" kern="1200">
          <a:solidFill>
            <a:schemeClr val="tx1"/>
          </a:solidFill>
          <a:latin typeface="+mn-lt"/>
          <a:ea typeface="+mn-ea"/>
          <a:cs typeface="+mn-cs"/>
        </a:defRPr>
      </a:lvl2pPr>
      <a:lvl3pPr marL="917966" algn="l" defTabSz="917966" rtl="0" eaLnBrk="1" latinLnBrk="0" hangingPunct="1">
        <a:defRPr sz="1807" kern="1200">
          <a:solidFill>
            <a:schemeClr val="tx1"/>
          </a:solidFill>
          <a:latin typeface="+mn-lt"/>
          <a:ea typeface="+mn-ea"/>
          <a:cs typeface="+mn-cs"/>
        </a:defRPr>
      </a:lvl3pPr>
      <a:lvl4pPr marL="1376949" algn="l" defTabSz="917966" rtl="0" eaLnBrk="1" latinLnBrk="0" hangingPunct="1">
        <a:defRPr sz="1807" kern="1200">
          <a:solidFill>
            <a:schemeClr val="tx1"/>
          </a:solidFill>
          <a:latin typeface="+mn-lt"/>
          <a:ea typeface="+mn-ea"/>
          <a:cs typeface="+mn-cs"/>
        </a:defRPr>
      </a:lvl4pPr>
      <a:lvl5pPr marL="1835932" algn="l" defTabSz="917966" rtl="0" eaLnBrk="1" latinLnBrk="0" hangingPunct="1">
        <a:defRPr sz="1807" kern="1200">
          <a:solidFill>
            <a:schemeClr val="tx1"/>
          </a:solidFill>
          <a:latin typeface="+mn-lt"/>
          <a:ea typeface="+mn-ea"/>
          <a:cs typeface="+mn-cs"/>
        </a:defRPr>
      </a:lvl5pPr>
      <a:lvl6pPr marL="2294915" algn="l" defTabSz="917966" rtl="0" eaLnBrk="1" latinLnBrk="0" hangingPunct="1">
        <a:defRPr sz="1807" kern="1200">
          <a:solidFill>
            <a:schemeClr val="tx1"/>
          </a:solidFill>
          <a:latin typeface="+mn-lt"/>
          <a:ea typeface="+mn-ea"/>
          <a:cs typeface="+mn-cs"/>
        </a:defRPr>
      </a:lvl6pPr>
      <a:lvl7pPr marL="2753898" algn="l" defTabSz="917966" rtl="0" eaLnBrk="1" latinLnBrk="0" hangingPunct="1">
        <a:defRPr sz="1807" kern="1200">
          <a:solidFill>
            <a:schemeClr val="tx1"/>
          </a:solidFill>
          <a:latin typeface="+mn-lt"/>
          <a:ea typeface="+mn-ea"/>
          <a:cs typeface="+mn-cs"/>
        </a:defRPr>
      </a:lvl7pPr>
      <a:lvl8pPr marL="3212882" algn="l" defTabSz="917966" rtl="0" eaLnBrk="1" latinLnBrk="0" hangingPunct="1">
        <a:defRPr sz="1807" kern="1200">
          <a:solidFill>
            <a:schemeClr val="tx1"/>
          </a:solidFill>
          <a:latin typeface="+mn-lt"/>
          <a:ea typeface="+mn-ea"/>
          <a:cs typeface="+mn-cs"/>
        </a:defRPr>
      </a:lvl8pPr>
      <a:lvl9pPr marL="3671865" algn="l" defTabSz="917966" rtl="0" eaLnBrk="1" latinLnBrk="0" hangingPunct="1">
        <a:defRPr sz="1807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f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.jpg"/><Relationship Id="rId5" Type="http://schemas.openxmlformats.org/officeDocument/2006/relationships/image" Target="../media/image30.gif"/><Relationship Id="rId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C0438BA3-A757-4FA4-8B7F-891D38E56FD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360"/>
            <a:ext cx="12240000" cy="6885000"/>
          </a:xfrm>
          <a:prstGeom prst="rect">
            <a:avLst/>
          </a:prstGeom>
        </p:spPr>
      </p:pic>
      <p:sp>
        <p:nvSpPr>
          <p:cNvPr id="6" name="Text Box 5">
            <a:extLst>
              <a:ext uri="{FF2B5EF4-FFF2-40B4-BE49-F238E27FC236}">
                <a16:creationId xmlns:a16="http://schemas.microsoft.com/office/drawing/2014/main" id="{45059EFA-A147-4DED-B202-4715B9C7A4D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00000" y="1324570"/>
            <a:ext cx="6840000" cy="720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anose="02020603050405020304" pitchFamily="18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anose="02020603050405020304" pitchFamily="18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anose="02020603050405020304" pitchFamily="18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anose="02020603050405020304" pitchFamily="18" charset="0"/>
              </a:defRPr>
            </a:lvl9pPr>
          </a:lstStyle>
          <a:p>
            <a:pPr algn="ctr" eaLnBrk="1" hangingPunct="1">
              <a:spcBef>
                <a:spcPct val="50000"/>
              </a:spcBef>
              <a:buFontTx/>
              <a:buNone/>
            </a:pPr>
            <a:r>
              <a:rPr lang="fr-BE" altLang="fr-FR" sz="2000" b="1" dirty="0">
                <a:solidFill>
                  <a:srgbClr val="FFFFFF"/>
                </a:solidFill>
                <a:latin typeface="Andy" panose="03080602030302030203" pitchFamily="66" charset="0"/>
              </a:rPr>
              <a:t>Fabriqué avec de vieilles branches ou racines par </a:t>
            </a:r>
            <a:r>
              <a:rPr lang="fr-FR" sz="2000" dirty="0">
                <a:solidFill>
                  <a:srgbClr val="FFFFFF"/>
                </a:solidFill>
                <a:latin typeface="Andy" panose="03080602030302030203" pitchFamily="66" charset="0"/>
              </a:rPr>
              <a:t>Heather </a:t>
            </a:r>
            <a:r>
              <a:rPr lang="fr-FR" sz="2000" dirty="0" err="1">
                <a:solidFill>
                  <a:srgbClr val="FFFFFF"/>
                </a:solidFill>
                <a:latin typeface="Andy" panose="03080602030302030203" pitchFamily="66" charset="0"/>
              </a:rPr>
              <a:t>Jansch</a:t>
            </a:r>
            <a:r>
              <a:rPr lang="fr-FR" sz="2000" dirty="0">
                <a:solidFill>
                  <a:srgbClr val="FFFFFF"/>
                </a:solidFill>
                <a:latin typeface="Andy" panose="03080602030302030203" pitchFamily="66" charset="0"/>
              </a:rPr>
              <a:t> une artiste britannique passionnée par les chevaux !</a:t>
            </a:r>
            <a:endParaRPr lang="fr-FR" altLang="fr-FR" sz="2000" b="1" dirty="0">
              <a:solidFill>
                <a:srgbClr val="FFFFFF"/>
              </a:solidFill>
              <a:latin typeface="Andy" panose="03080602030302030203" pitchFamily="66" charset="0"/>
            </a:endParaRP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A29B8E8E-05D6-43B6-86D9-0ED491EE91A1}"/>
              </a:ext>
            </a:extLst>
          </p:cNvPr>
          <p:cNvSpPr txBox="1"/>
          <p:nvPr/>
        </p:nvSpPr>
        <p:spPr>
          <a:xfrm>
            <a:off x="1080000" y="106993"/>
            <a:ext cx="10080000" cy="1646605"/>
          </a:xfrm>
          <a:prstGeom prst="rect">
            <a:avLst/>
          </a:prstGeom>
          <a:noFill/>
        </p:spPr>
        <p:txBody>
          <a:bodyPr wrap="square" rtlCol="0">
            <a:prstTxWarp prst="textDeflateBottom">
              <a:avLst/>
            </a:prstTxWarp>
            <a:spAutoFit/>
          </a:bodyPr>
          <a:lstStyle/>
          <a:p>
            <a:r>
              <a:rPr lang="fr-FR" dirty="0">
                <a:ln w="28575">
                  <a:solidFill>
                    <a:schemeClr val="accent2">
                      <a:lumMod val="40000"/>
                      <a:lumOff val="60000"/>
                    </a:schemeClr>
                  </a:solidFill>
                </a:ln>
                <a:solidFill>
                  <a:schemeClr val="accent2">
                    <a:lumMod val="75000"/>
                  </a:schemeClr>
                </a:solidFill>
                <a:latin typeface="Rio Grande Striped" panose="02000800000000000000" pitchFamily="2" charset="0"/>
              </a:rPr>
              <a:t>Chevaux de bois</a:t>
            </a:r>
            <a:endParaRPr lang="fr-BE" dirty="0">
              <a:ln w="28575">
                <a:solidFill>
                  <a:schemeClr val="accent2">
                    <a:lumMod val="40000"/>
                    <a:lumOff val="60000"/>
                  </a:schemeClr>
                </a:solidFill>
              </a:ln>
              <a:solidFill>
                <a:schemeClr val="accent2">
                  <a:lumMod val="75000"/>
                </a:schemeClr>
              </a:solidFill>
              <a:latin typeface="Rio Grande Striped" panose="02000800000000000000" pitchFamily="2" charset="0"/>
            </a:endParaRP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1B988D47-F6F2-4DFF-9A33-017DF8CBF26A}"/>
              </a:ext>
            </a:extLst>
          </p:cNvPr>
          <p:cNvSpPr txBox="1"/>
          <p:nvPr/>
        </p:nvSpPr>
        <p:spPr>
          <a:xfrm>
            <a:off x="128953" y="6228000"/>
            <a:ext cx="4140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latin typeface="Andy" panose="03080602030302030203" pitchFamily="66" charset="0"/>
              </a:rPr>
              <a:t>Création du diaporama © Apex</a:t>
            </a:r>
          </a:p>
          <a:p>
            <a:pPr algn="ctr"/>
            <a:r>
              <a:rPr lang="fr-FR" dirty="0">
                <a:latin typeface="Andy" panose="03080602030302030203" pitchFamily="66" charset="0"/>
              </a:rPr>
              <a:t>Musique : Moments romantiques-André Rieu</a:t>
            </a:r>
            <a:endParaRPr lang="fr-BE" dirty="0">
              <a:latin typeface="Andy" panose="03080602030302030203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9535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 advClick="0" advTm="26000">
        <p:sndAc>
          <p:stSnd>
            <p:snd r:embed="rId2" name="chevaux de bois.wav"/>
          </p:stSnd>
        </p:sndAc>
      </p:transition>
    </mc:Choice>
    <mc:Fallback>
      <p:transition advClick="0" advTm="26000">
        <p:sndAc>
          <p:stSnd>
            <p:snd r:embed="rId2" name="chevaux de boi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2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2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050"/>
                            </p:stCondLst>
                            <p:childTnLst>
                              <p:par>
                                <p:cTn id="14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6950"/>
                            </p:stCondLst>
                            <p:childTnLst>
                              <p:par>
                                <p:cTn id="22" presetID="5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24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25" dur="7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26" dur="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0360C210-57E6-446F-8D16-111E596E23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40000" cy="688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1909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80F131A9-BFF7-4D47-9489-26D3597193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40000" cy="688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5040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F72C9415-A5E6-4C67-9E92-05BD6CBEE9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240000" cy="688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3834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27F2B75C-1AE1-4485-9A1F-31AD50B4E0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40000" cy="688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94075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CB31D650-1CAC-4B1E-B1EE-7BEFFCB9251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40000" cy="688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55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8E20169A-FCDF-4AFC-9EAA-F2F70285F5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3446"/>
            <a:ext cx="12240000" cy="688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6113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A1AC7F2-33F3-402D-8476-15FC144240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40000" cy="688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2011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34D1F8E3-1B38-4A18-8C8F-598CBD8CC8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40000" cy="688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87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2065D7DB-9586-437B-A271-285E24509B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40000" cy="688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7096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60AD8EA-4990-49C7-BE5F-8441192295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40000" cy="688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88594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4DEB85E-91DD-4077-A95F-96982AC7CF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40000" cy="688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28178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936A479-62FD-42D8-BA8A-E1775820DEC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40000" cy="688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99701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A1B7078-1AA2-404F-A6DE-6ADB4F2E37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240000" cy="688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19920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E40F0F3-4227-4BF1-B8A8-6BA1184305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40000" cy="688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3873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FE78894-B6AF-4154-A1F4-0575FAD1BA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40000" cy="688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5315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7786FDC-5FC6-40AC-AE35-FC97BE2C3C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40000" cy="688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91786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DAF1244-5F47-45DC-9200-6A11776D448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240000" cy="688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48034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EFB5570-C025-4A31-95D0-B4C53A2580E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40000" cy="688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38490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D4F16BB0-9175-430D-B39B-4E3092ACC5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40000" cy="688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481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BC1D406-CAD2-4B37-81F5-E692F1383F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40000" cy="688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97443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63416DC-B952-4D01-8F45-6673FD78EA4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40000" cy="688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400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800B54A-5866-40D7-9BB6-D77E614E68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40000" cy="688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9107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C67C7A2-3187-4956-A67B-B54E899C637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240000" cy="688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240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FA9E2FD-2F69-4DB8-801C-6350FC6F07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240000" cy="688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890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F206527-BCC2-4A0C-BC03-1937E6504E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240000" cy="688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90102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Click="0" advTm="5000">
        <p:split orient="vert"/>
      </p:transition>
    </mc:Choice>
    <mc:Fallback>
      <p:transition spd="slow" advClick="0" advTm="5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1" y="0"/>
            <a:ext cx="12239998" cy="6884999"/>
          </a:xfrm>
          <a:prstGeom prst="rect">
            <a:avLst/>
          </a:prstGeo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000" y="954000"/>
            <a:ext cx="5039346" cy="5040000"/>
          </a:xfrm>
          <a:prstGeom prst="rect">
            <a:avLst/>
          </a:prstGeom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4320000" y="6120000"/>
            <a:ext cx="3600000" cy="5215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347" tIns="45675" rIns="91347" bIns="45675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2796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2796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2796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9" name="Image 3">
            <a:extLst>
              <a:ext uri="{FF2B5EF4-FFF2-40B4-BE49-F238E27FC236}">
                <a16:creationId xmlns:a16="http://schemas.microsoft.com/office/drawing/2014/main" id="{1EB55D91-CEA6-40D3-A54F-CB8F3391DB8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716000" y="2016000"/>
            <a:ext cx="2808000" cy="280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3420000" y="-720000"/>
            <a:ext cx="5400000" cy="3175187"/>
          </a:xfrm>
          <a:prstGeom prst="rect">
            <a:avLst/>
          </a:prstGeom>
          <a:noFill/>
        </p:spPr>
        <p:txBody>
          <a:bodyPr wrap="square" lIns="91347" tIns="45675" rIns="91347" bIns="45675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20068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23024554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Click="0"/>
    </mc:Choice>
    <mc:Fallback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4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8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183</TotalTime>
  <Words>39</Words>
  <Application>Microsoft Office PowerPoint</Application>
  <PresentationFormat>Personnalisé</PresentationFormat>
  <Paragraphs>7</Paragraphs>
  <Slides>27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27</vt:i4>
      </vt:variant>
    </vt:vector>
  </HeadingPairs>
  <TitlesOfParts>
    <vt:vector size="34" baseType="lpstr">
      <vt:lpstr>Arial</vt:lpstr>
      <vt:lpstr>Rio Grande Striped</vt:lpstr>
      <vt:lpstr>Calibri Light</vt:lpstr>
      <vt:lpstr>Algerian</vt:lpstr>
      <vt:lpstr>Andy</vt:lpstr>
      <vt:lpstr>Calibri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apex1</dc:creator>
  <cp:lastModifiedBy>apex1</cp:lastModifiedBy>
  <cp:revision>12</cp:revision>
  <dcterms:created xsi:type="dcterms:W3CDTF">2021-09-02T09:39:39Z</dcterms:created>
  <dcterms:modified xsi:type="dcterms:W3CDTF">2021-09-03T09:33:47Z</dcterms:modified>
</cp:coreProperties>
</file>