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50"/>
    </p:embeddedFont>
    <p:embeddedFont>
      <p:font typeface="AR BERKLEY" panose="02000000000000000000" pitchFamily="2" charset="0"/>
      <p:regular r:id="rId51"/>
    </p:embeddedFont>
    <p:embeddedFont>
      <p:font typeface="AR DECODE" panose="02000000000000000000" pitchFamily="2" charset="0"/>
      <p:regular r:id="rId52"/>
    </p:embeddedFon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libri Light" panose="020F0302020204030204" pitchFamily="34" charset="0"/>
      <p:regular r:id="rId57"/>
      <p:italic r:id="rId5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XY9qOkH8Y1+OallCZhxDg==" hashData="Ld2uXoH8xu2mGwKYN4HYuFRtNBY4tRg73ly755Wt3H81TaKeX6RRY/0+F7f4ofFEYT2gtwKyJL6bpMnrYRRRa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2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434B3E-40AB-4283-9C01-E42009CCFF40}" type="datetimeFigureOut">
              <a:rPr lang="nl-BE" smtClean="0"/>
              <a:t>4/07/2018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9ECB28-BECA-4412-ABD2-C42AF295E0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74061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5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474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021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158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2849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572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373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7686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1639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3844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56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/>
              <a:t>23/06/2018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9B025-5C38-40E7-9A96-F9C7190EB24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46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BD158F06-445C-4FA1-BA6F-6A3CE5687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47887D4-D220-49C4-A91D-B2144A42A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3" name="Tijdelijke aanduiding voor dianummer 2">
            <a:extLst>
              <a:ext uri="{FF2B5EF4-FFF2-40B4-BE49-F238E27FC236}">
                <a16:creationId xmlns:a16="http://schemas.microsoft.com/office/drawing/2014/main" id="{13BE2CDC-069A-48EB-951B-53AAD3A6E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/>
          <a:lstStyle/>
          <a:p>
            <a:fld id="{21B9B025-5C38-40E7-9A96-F9C7190EB24B}" type="slidenum">
              <a:rPr lang="nl-BE" sz="1600" b="1" smtClean="0">
                <a:solidFill>
                  <a:schemeClr val="bg1"/>
                </a:solidFill>
              </a:rPr>
              <a:t>1</a:t>
            </a:fld>
            <a:endParaRPr lang="nl-BE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36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:fade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CB6DBB7-790C-43AB-83B0-08FA26FBB19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023" y="-19454"/>
            <a:ext cx="9786023" cy="6877454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1D68AA9-B961-4C87-8C59-72B1416A2ACD}"/>
              </a:ext>
            </a:extLst>
          </p:cNvPr>
          <p:cNvSpPr/>
          <p:nvPr/>
        </p:nvSpPr>
        <p:spPr>
          <a:xfrm>
            <a:off x="379378" y="77814"/>
            <a:ext cx="829769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7200" b="1" cap="none" spc="5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P  </a:t>
            </a:r>
            <a:r>
              <a:rPr lang="nl-NL" sz="7200" b="1" cap="none" spc="50" dirty="0" err="1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P</a:t>
            </a:r>
            <a:r>
              <a:rPr lang="nl-NL" sz="7200" b="1" cap="none" spc="5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S  X  B  - 8 </a:t>
            </a:r>
            <a:r>
              <a:rPr lang="nl-NL" sz="7200" b="1" spc="5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9 4</a:t>
            </a:r>
            <a:endParaRPr lang="nl-NL" sz="7200" b="1" cap="none" spc="50" dirty="0">
              <a:ln w="0"/>
              <a:solidFill>
                <a:schemeClr val="accent5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63722196-F36E-463A-809A-16CF145F3D48}"/>
              </a:ext>
            </a:extLst>
          </p:cNvPr>
          <p:cNvSpPr/>
          <p:nvPr/>
        </p:nvSpPr>
        <p:spPr>
          <a:xfrm>
            <a:off x="379370" y="1031131"/>
            <a:ext cx="8263653" cy="25694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5400" b="1" cap="none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Een Cruise met de</a:t>
            </a:r>
          </a:p>
          <a:p>
            <a:pPr algn="ctr"/>
            <a:r>
              <a:rPr lang="nl-NL" sz="5400" b="1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Mariner of </a:t>
            </a:r>
            <a:r>
              <a:rPr lang="nl-NL" sz="5400" b="1" spc="300" dirty="0" err="1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the</a:t>
            </a:r>
            <a:r>
              <a:rPr lang="nl-NL" sz="5400" b="1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 </a:t>
            </a:r>
            <a:r>
              <a:rPr lang="nl-NL" sz="5400" b="1" spc="300" dirty="0" err="1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Seas</a:t>
            </a:r>
            <a:endParaRPr lang="nl-NL" sz="5400" b="1" spc="300" dirty="0">
              <a:ln w="0"/>
              <a:solidFill>
                <a:schemeClr val="accent5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 BERKLEY" panose="02000000000000000000" pitchFamily="2" charset="0"/>
            </a:endParaRPr>
          </a:p>
          <a:p>
            <a:pPr algn="ctr"/>
            <a:r>
              <a:rPr lang="nl-NL" sz="5400" b="1" cap="none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Deel -</a:t>
            </a:r>
            <a:r>
              <a:rPr lang="nl-NL" sz="5400" b="1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20</a:t>
            </a:r>
            <a:r>
              <a:rPr lang="nl-NL" sz="5400" b="1" cap="none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-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C4B6A75E-C064-4473-B822-125A4070E887}"/>
              </a:ext>
            </a:extLst>
          </p:cNvPr>
          <p:cNvSpPr/>
          <p:nvPr/>
        </p:nvSpPr>
        <p:spPr>
          <a:xfrm>
            <a:off x="-87547" y="5768512"/>
            <a:ext cx="8949455" cy="8313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4800" b="1" cap="none" spc="300" dirty="0">
                <a:ln w="0"/>
                <a:solidFill>
                  <a:schemeClr val="accent5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Fotografie : Jeannette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9B4D5213-CB1F-4274-97D8-C1F9FC046D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80" y="3918872"/>
            <a:ext cx="1133475" cy="93345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769A18CF-E884-4965-BBBE-82918A254E63}"/>
              </a:ext>
            </a:extLst>
          </p:cNvPr>
          <p:cNvSpPr/>
          <p:nvPr/>
        </p:nvSpPr>
        <p:spPr>
          <a:xfrm>
            <a:off x="282092" y="3420534"/>
            <a:ext cx="7679687" cy="2569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5400" b="1" spc="600" dirty="0">
                <a:latin typeface="AR DECODE" panose="02000000000000000000" pitchFamily="2" charset="0"/>
              </a:rPr>
              <a:t>Singapore- Kuala Lumpur </a:t>
            </a:r>
          </a:p>
          <a:p>
            <a:r>
              <a:rPr lang="nl-BE" sz="5400" b="1" spc="600" dirty="0">
                <a:latin typeface="AR DECODE" panose="02000000000000000000" pitchFamily="2" charset="0"/>
              </a:rPr>
              <a:t>    Port Klang Maleisië</a:t>
            </a:r>
          </a:p>
          <a:p>
            <a:r>
              <a:rPr lang="nl-BE" sz="5400" b="1" spc="600" dirty="0">
                <a:latin typeface="AR DECODE" panose="02000000000000000000" pitchFamily="2" charset="0"/>
              </a:rPr>
              <a:t>              Deel -7-</a:t>
            </a:r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C245E9C1-99F2-43BA-92DA-70CEBF260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DB2E7308-527E-4C40-9FAA-B2EEB2A3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1071" y="6356351"/>
            <a:ext cx="2057400" cy="365125"/>
          </a:xfrm>
        </p:spPr>
        <p:txBody>
          <a:bodyPr/>
          <a:lstStyle/>
          <a:p>
            <a:fld id="{21B9B025-5C38-40E7-9A96-F9C7190EB24B}" type="slidenum">
              <a:rPr lang="nl-BE" sz="1600" b="1" smtClean="0">
                <a:solidFill>
                  <a:schemeClr val="tx1"/>
                </a:solidFill>
              </a:rPr>
              <a:t>2</a:t>
            </a:fld>
            <a:endParaRPr lang="nl-BE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5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3000">
        <p:fade/>
        <p:sndAc>
          <p:stSnd>
            <p:snd r:embed="rId2" name="Various - Ay Qué Calor - Bomba.wav"/>
          </p:stSnd>
        </p:sndAc>
      </p:transition>
    </mc:Choice>
    <mc:Fallback>
      <p:transition spd="slow" advClick="0" advTm="3000">
        <p:fade/>
        <p:sndAc>
          <p:stSnd>
            <p:snd r:embed="rId2" name="Various - Ay Qué Calor - Bomb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125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875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9FCE013-246D-48B2-8CA3-7D18C5138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7C6102-7D08-4399-91A1-14463250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86B0D10-804C-4E0A-AC60-A061CE1E1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979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55C982-11AD-4279-A2A8-F984E5BE7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79DF781-855F-4BBF-82D5-D82B7D91F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4CC47B9-8BE8-435B-83AF-6E8C9A1D6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548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35512BE-ADF3-415B-810C-46DA91083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3229325-D72A-4075-8746-4ED247A22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2A176DD-8196-4A86-813F-570624852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126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782DA0C-516D-482A-9541-50A7588E3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1770A02-1F43-4D30-98CF-4F4A99692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0BC4ED0-B8D3-4ABE-B892-FD7AB0500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5043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7DB760A-071E-48FA-B9B6-21C472254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2F014F7-1936-495F-A9C5-93F95B490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20A250A-F564-4FA0-B060-8366BE16E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707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8F68242-7D94-47DB-996A-013799A9E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3667129-3A05-439B-BBBE-B38DBAE97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96A9123-5AFC-46EF-8D15-F1892A46C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09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5ED30E5-184A-4431-ACE0-DBAA104F9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2D01612-15AD-41B5-BDFC-C04511035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FD9228A-629B-4837-BD52-1917090D4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9010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FA43243-3D65-43DF-91B5-1B0FE69FF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303E973-41D5-4F24-8898-FCABF4E1E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93AD12E-AD53-45AE-A1FD-77FEE9350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9452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48E9504-61F4-4B85-A573-56F4ED094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29F631-62C9-48CF-9C20-CFB7DBFAB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888245B-FD5E-4DF6-BB75-7EC513B8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416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954D883-EC7C-4ABB-A794-5BAAA508E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BD5B148-003F-495E-88D1-A09443F35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3F4F93B-2ED0-476C-B5F5-7E1E27AF3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758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7326A29-0221-40A1-BBB0-31ACE9D4A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55D9C1-2680-4068-A4A3-516818C2E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7D50540-C1C1-470A-A95A-B1C08E59B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027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86946BA-A750-4DDE-8D42-9F9201A31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717932D-25C1-449E-B98D-DF5A1C52C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8471B4B-83A2-412C-B9CA-42DAA62A1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069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C2604B4-2897-4C0C-B178-520EC59A7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E1D4FF7-5AF9-4A85-8B4D-2027715E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AD453B7-B87B-4963-AA40-B342451CE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138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2602F654-306E-4AA0-9D3B-3676FCADF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FB632EDF-86FE-4A05-B311-717910DA2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0E492E6-2974-4ACB-AD8A-EA262DD2C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499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101108E-82C0-4929-9FF2-0DEDE6303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B17FC8F-4EFD-4065-B361-C93000170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15A676F-80A1-4BFF-A6C1-D61D6142F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334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9C799A1-DCC2-48EE-8F49-FC52C013E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2"/>
            <a:ext cx="6858000" cy="9144003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8B6EB6E-4155-426A-A399-814753C7E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AD250FE-3306-40FB-97BF-8DF58F46A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367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0C34CB3-8F04-4127-A520-C3C1956A8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B1DB4C8E-F2C4-4F42-BAD4-EA97D773B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3AEADBA-AE2C-401C-B657-F6E9D2542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2739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C9D9555-77E6-4EAA-BAB8-DB6E8A130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E1F0A5-8C58-42ED-BA4C-56E5B344F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061B03A-58B7-428C-ACFC-4AEF0ABD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2474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FEBB502-21F3-432E-A5E8-10766AD45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B42827B-ADBC-4D72-8048-0129825C4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2D25CBE-C750-471C-B9AD-CA604D85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92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5AE30FC-DCC0-4789-9FDC-B82ED2AD1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E44429-CCBE-414E-BA98-FF76A0910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96587F6-BF9B-43A3-A883-B314B17FC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2775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450CD28-16CF-4A14-9716-980215D20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31491" y="-61452"/>
            <a:ext cx="6858000" cy="6980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E317AA7-805E-4A94-A601-B1BA17C7D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CBA3A85-19D3-4A78-83E6-F4D0131E5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933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A4F0BA7-586F-4F3C-8C24-58F756112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ADF0B40-F396-426C-845E-C6718D6BC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721A5AFA-4953-44D4-9527-A4C7DF443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882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569F8CF-8E23-4009-92A1-934910327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C43D35A-11F5-42C8-8225-1ABEF848D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2894F65-EF22-4670-89F5-AE1A892F4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3530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39619C7-75DE-429A-B8CD-FB8E8F6D9C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5A146D7-57FD-4385-B074-D02275D7E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8E8EFD0-07E9-4E79-9E8A-6E8D673C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017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2F66DD5-0A30-47B2-80A0-9350EA697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B1E9E43-FDD6-4BEB-93A6-DEC5F8289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9C56FB1-A22E-4178-89AA-C6B3AEB9B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2045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5228E12-8FBE-497E-8C5B-582F7837F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30DA0B-904F-44A5-A8F8-8662A9EC4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95BBCAE-5AD0-4C97-A0F1-5BCEFFFEC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76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C803281-0678-49C3-B806-415D47B35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1BC1754-F968-49F1-933E-DEB548BF6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7313182-46CF-4D77-9B86-478E3DA8B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577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0774D32-489B-49B2-B2EC-77B523CA3A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38D7C65-9E00-453A-8DEA-20FE608F3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67F16B2-955D-4350-851F-D7BBCA570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593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FF476E-0BE9-492E-9A5B-84B61BCD9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33ED9F-928A-44F7-BC96-4A11D506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B7F101F-E791-4F85-91B4-7AED09021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026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F56CC53-6C6C-4647-8244-52838E79D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52360" y="1076324"/>
            <a:ext cx="6858000" cy="4705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5378A7F-A6AF-46A2-812F-CD627114F7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26850" y="1145149"/>
            <a:ext cx="6858000" cy="4567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46C18414-C4E7-495F-B27C-67A7E24CA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B67F916-9E35-45A7-B99F-E2D212C5F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5824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EBA281D-7CE1-4BB4-9663-1E1408962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6D977A0-8FC6-4E68-B56C-25A74BF11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2DA9902-BE5F-42C0-9DB0-3E2DEB8BC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840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BB7D154-52EC-46D3-AE0F-DB9C4205C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83DD398-51B5-4C01-9CFE-0BEBD117D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923EB62-F23E-4794-833B-1676F4FA0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756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61D5B06-EA2A-46C9-8AF3-7A63FE3B44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72025" y="1027162"/>
            <a:ext cx="6858000" cy="4803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E243BA8-2F45-4639-886F-29BCBCF63A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71096" y="1199227"/>
            <a:ext cx="6858000" cy="4459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1E60D711-18FE-40A0-9069-E316C4881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95A4FF0-FF24-4094-952F-CE846490A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120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F25FE32-F98B-4D43-85F8-3457CE5EA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96605" y="1120569"/>
            <a:ext cx="6858000" cy="461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099EB561-D179-4718-9808-5A760AEBB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92438" y="1120569"/>
            <a:ext cx="6858000" cy="461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29FA39DE-1E75-44E3-938C-C20F2C03E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7447264-8F25-4CFD-AB0F-83A3E79F6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231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6D1A79A-B18F-4AB5-BB9C-8EC1CA7CD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93838" y="1093838"/>
            <a:ext cx="6858000" cy="4670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5391AC51-E514-4276-B276-9F8BFFF63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34534" y="1093838"/>
            <a:ext cx="6858000" cy="467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3131AA78-88DE-462F-88E5-7B7BDDB07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785E5A2-415D-4566-9D74-56CA7F1C3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143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0AC717A-8AC4-4678-AFC6-EA7F8397F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FA2BED5-0D90-4954-B329-062E17373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361C917-5540-4057-9288-70DA3BF4D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153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A9483E8-41C8-4EF2-AB5A-A8AFE1895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A092D85-D13D-4406-B27C-50FB67321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D336BDD-F69B-4807-88D2-BF9308BBE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39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500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F59CD1C-1C28-4E29-B855-28222557E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96458DC-5797-4E65-996C-0D9454A0D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8F38368-8A8B-4152-AF24-23DA48AC1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1993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6971EAE-C358-4D80-837B-B846479B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38D8700-1AF4-472E-BB99-C8C049318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4DDE5F6-28AA-4F45-AB73-DAFBF34D5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511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D669BE4-2123-49BC-8571-8B1B263D94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142E7DD-E9DD-4E28-AB85-52E306DDB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CE2106D-8E17-4001-BC30-A04FBADE5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261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B952438-6656-4928-B299-FA8DCC87B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DF53A7-472C-4E17-9B19-FF4C23937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D75E2D0-C7C7-43E6-9625-506C562C9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4475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CC965CD-C2F7-499A-9CBB-12101B2F1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3DC99C9-0A22-40E2-B296-D0B353D57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D6FDF67-02C1-47B8-9B8F-5260B0272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617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7128048-1C1F-4938-94B2-014958799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193760-01B7-4035-8980-9C02010CC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7C0FA6A-1C5B-41E7-B4E4-5A626062E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920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9186C17-0CA1-4523-A97D-33A5ED043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27904EC-AE79-482F-B9EC-E231FF4FF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/>
              <a:t>23/06/2018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EE86380-121C-4081-B42B-5AC46623E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9B025-5C38-40E7-9A96-F9C7190EB24B}" type="slidenum">
              <a:rPr lang="nl-BE" smtClean="0"/>
              <a:t>46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9586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C2AF485-998C-486E-AF8E-CEC2FC8E7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9E901AFA-FC80-41D9-8C6F-F1DDEC6CCA25}"/>
              </a:ext>
            </a:extLst>
          </p:cNvPr>
          <p:cNvSpPr/>
          <p:nvPr/>
        </p:nvSpPr>
        <p:spPr>
          <a:xfrm>
            <a:off x="1465006" y="1040209"/>
            <a:ext cx="680392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l-NL" sz="8000" b="1" cap="none" spc="60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CODE" panose="02000000000000000000" pitchFamily="2" charset="0"/>
              </a:rPr>
              <a:t>Einde Deel -20-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F0B5C4E-1ACB-421A-B389-18615BF19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b="1" dirty="0">
                <a:solidFill>
                  <a:schemeClr val="tx1"/>
                </a:solidFill>
              </a:rPr>
              <a:t>23/06/2018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89FC88A-F9EC-4FB5-BBA8-2ADAB3A1B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6273" y="6415349"/>
            <a:ext cx="2057400" cy="365125"/>
          </a:xfrm>
        </p:spPr>
        <p:txBody>
          <a:bodyPr/>
          <a:lstStyle/>
          <a:p>
            <a:fld id="{21B9B025-5C38-40E7-9A96-F9C7190EB24B}" type="slidenum">
              <a:rPr lang="nl-BE" sz="2000" b="1" smtClean="0">
                <a:solidFill>
                  <a:schemeClr val="tx1"/>
                </a:solidFill>
              </a:rPr>
              <a:t>47</a:t>
            </a:fld>
            <a:endParaRPr lang="nl-BE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41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 advClick="0" advTm="11000">
        <p:fad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132</Words>
  <Application>Microsoft Office PowerPoint</Application>
  <PresentationFormat>Diavoorstelling (4:3)</PresentationFormat>
  <Paragraphs>103</Paragraphs>
  <Slides>47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47</vt:i4>
      </vt:variant>
    </vt:vector>
  </HeadingPairs>
  <TitlesOfParts>
    <vt:vector size="54" baseType="lpstr">
      <vt:lpstr>AR BERKLEY</vt:lpstr>
      <vt:lpstr>AR DECODE</vt:lpstr>
      <vt:lpstr>Calibri Light</vt:lpstr>
      <vt:lpstr>Algerian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devulder andre</dc:creator>
  <cp:lastModifiedBy>devulder andre</cp:lastModifiedBy>
  <cp:revision>39</cp:revision>
  <dcterms:created xsi:type="dcterms:W3CDTF">2018-06-23T07:08:44Z</dcterms:created>
  <dcterms:modified xsi:type="dcterms:W3CDTF">2018-07-04T07:49:52Z</dcterms:modified>
</cp:coreProperties>
</file>