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slides/slide69.xml" ContentType="application/vnd.openxmlformats-officedocument.presentationml.slide+xml"/>
  <Override PartName="/ppt/slides/slide70.xml" ContentType="application/vnd.openxmlformats-officedocument.presentationml.slide+xml"/>
  <Override PartName="/ppt/slides/slide71.xml" ContentType="application/vnd.openxmlformats-officedocument.presentationml.slide+xml"/>
  <Override PartName="/ppt/slides/slide72.xml" ContentType="application/vnd.openxmlformats-officedocument.presentationml.slide+xml"/>
  <Override PartName="/ppt/slides/slide73.xml" ContentType="application/vnd.openxmlformats-officedocument.presentationml.slide+xml"/>
  <Override PartName="/ppt/slides/slide74.xml" ContentType="application/vnd.openxmlformats-officedocument.presentationml.slide+xml"/>
  <Override PartName="/ppt/slides/slide7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77"/>
  </p:notesMasterIdLst>
  <p:sldIdLst>
    <p:sldId id="292" r:id="rId2"/>
    <p:sldId id="315" r:id="rId3"/>
    <p:sldId id="311" r:id="rId4"/>
    <p:sldId id="312" r:id="rId5"/>
    <p:sldId id="310" r:id="rId6"/>
    <p:sldId id="305" r:id="rId7"/>
    <p:sldId id="314" r:id="rId8"/>
    <p:sldId id="272" r:id="rId9"/>
    <p:sldId id="276" r:id="rId10"/>
    <p:sldId id="283" r:id="rId11"/>
    <p:sldId id="400" r:id="rId12"/>
    <p:sldId id="399" r:id="rId13"/>
    <p:sldId id="279" r:id="rId14"/>
    <p:sldId id="275" r:id="rId15"/>
    <p:sldId id="278" r:id="rId16"/>
    <p:sldId id="277" r:id="rId17"/>
    <p:sldId id="281" r:id="rId18"/>
    <p:sldId id="268" r:id="rId19"/>
    <p:sldId id="319" r:id="rId20"/>
    <p:sldId id="297" r:id="rId21"/>
    <p:sldId id="298" r:id="rId22"/>
    <p:sldId id="353" r:id="rId23"/>
    <p:sldId id="266" r:id="rId24"/>
    <p:sldId id="354" r:id="rId25"/>
    <p:sldId id="348" r:id="rId26"/>
    <p:sldId id="301" r:id="rId27"/>
    <p:sldId id="339" r:id="rId28"/>
    <p:sldId id="344" r:id="rId29"/>
    <p:sldId id="342" r:id="rId30"/>
    <p:sldId id="343" r:id="rId31"/>
    <p:sldId id="345" r:id="rId32"/>
    <p:sldId id="356" r:id="rId33"/>
    <p:sldId id="355" r:id="rId34"/>
    <p:sldId id="363" r:id="rId35"/>
    <p:sldId id="360" r:id="rId36"/>
    <p:sldId id="358" r:id="rId37"/>
    <p:sldId id="309" r:id="rId38"/>
    <p:sldId id="306" r:id="rId39"/>
    <p:sldId id="303" r:id="rId40"/>
    <p:sldId id="302" r:id="rId41"/>
    <p:sldId id="398" r:id="rId42"/>
    <p:sldId id="335" r:id="rId43"/>
    <p:sldId id="280" r:id="rId44"/>
    <p:sldId id="282" r:id="rId45"/>
    <p:sldId id="397" r:id="rId46"/>
    <p:sldId id="321" r:id="rId47"/>
    <p:sldId id="318" r:id="rId48"/>
    <p:sldId id="296" r:id="rId49"/>
    <p:sldId id="320" r:id="rId50"/>
    <p:sldId id="327" r:id="rId51"/>
    <p:sldId id="386" r:id="rId52"/>
    <p:sldId id="350" r:id="rId53"/>
    <p:sldId id="371" r:id="rId54"/>
    <p:sldId id="338" r:id="rId55"/>
    <p:sldId id="373" r:id="rId56"/>
    <p:sldId id="368" r:id="rId57"/>
    <p:sldId id="383" r:id="rId58"/>
    <p:sldId id="376" r:id="rId59"/>
    <p:sldId id="372" r:id="rId60"/>
    <p:sldId id="374" r:id="rId61"/>
    <p:sldId id="334" r:id="rId62"/>
    <p:sldId id="295" r:id="rId63"/>
    <p:sldId id="389" r:id="rId64"/>
    <p:sldId id="390" r:id="rId65"/>
    <p:sldId id="391" r:id="rId66"/>
    <p:sldId id="365" r:id="rId67"/>
    <p:sldId id="351" r:id="rId68"/>
    <p:sldId id="284" r:id="rId69"/>
    <p:sldId id="287" r:id="rId70"/>
    <p:sldId id="288" r:id="rId71"/>
    <p:sldId id="290" r:id="rId72"/>
    <p:sldId id="325" r:id="rId73"/>
    <p:sldId id="331" r:id="rId74"/>
    <p:sldId id="332" r:id="rId75"/>
    <p:sldId id="271" r:id="rId76"/>
  </p:sldIdLst>
  <p:sldSz cx="9144000" cy="5143500" type="screen16x9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j5R8lLYBuBig0wr8hKRVBQ==" hashData="ZQCK9Gw6r3EPIeQzV7DX83Vvga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534" y="-90"/>
      </p:cViewPr>
      <p:guideLst>
        <p:guide orient="horz" pos="162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76" Type="http://schemas.openxmlformats.org/officeDocument/2006/relationships/slide" Target="slides/slide75.xml"/><Relationship Id="rId7" Type="http://schemas.openxmlformats.org/officeDocument/2006/relationships/slide" Target="slides/slide6.xml"/><Relationship Id="rId71" Type="http://schemas.openxmlformats.org/officeDocument/2006/relationships/slide" Target="slides/slide70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slide" Target="slides/slide73.xml"/><Relationship Id="rId79" Type="http://schemas.openxmlformats.org/officeDocument/2006/relationships/viewProps" Target="viewProp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slide" Target="slides/slide72.xml"/><Relationship Id="rId78" Type="http://schemas.openxmlformats.org/officeDocument/2006/relationships/presProps" Target="presProps.xml"/><Relationship Id="rId8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77" Type="http://schemas.openxmlformats.org/officeDocument/2006/relationships/notesMaster" Target="notesMasters/notesMaster1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slide" Target="slides/slide71.xml"/><Relationship Id="rId80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slide" Target="slides/slide69.xml"/><Relationship Id="rId75" Type="http://schemas.openxmlformats.org/officeDocument/2006/relationships/slide" Target="slides/slide74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FFB25A-0CD5-4286-8A81-3832F8DA8E0F}" type="datetimeFigureOut">
              <a:rPr lang="pt-PT" smtClean="0"/>
              <a:t>22-07-2018</a:t>
            </a:fld>
            <a:endParaRPr lang="pt-PT"/>
          </a:p>
        </p:txBody>
      </p:sp>
      <p:sp>
        <p:nvSpPr>
          <p:cNvPr id="4" name="Marcador de Posição da Imagem do Diapositivo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PT"/>
          </a:p>
        </p:txBody>
      </p:sp>
      <p:sp>
        <p:nvSpPr>
          <p:cNvPr id="5" name="Marcador de Posição de Nota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8D7B83E-974B-4A76-BEE9-E953B586AFEE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2111727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1597819"/>
            <a:ext cx="7772400" cy="1102519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2914650"/>
            <a:ext cx="6400800" cy="131445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A82E9-6CBD-409D-8E32-ADAF06152848}" type="datetimeFigureOut">
              <a:rPr lang="pt-PT" smtClean="0"/>
              <a:t>22-07-2018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B909E-DF48-44F5-971D-70ED35A796C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446107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c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A82E9-6CBD-409D-8E32-ADAF06152848}" type="datetimeFigureOut">
              <a:rPr lang="pt-PT" smtClean="0"/>
              <a:t>22-07-2018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B909E-DF48-44F5-971D-70ED35A796C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632781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3305176"/>
            <a:ext cx="7772400" cy="102155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722313" y="2180035"/>
            <a:ext cx="7772400" cy="1125140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A82E9-6CBD-409D-8E32-ADAF06152848}" type="datetimeFigureOut">
              <a:rPr lang="pt-PT" smtClean="0"/>
              <a:t>22-07-2018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B909E-DF48-44F5-971D-70ED35A796C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39979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457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648200" y="1200151"/>
            <a:ext cx="4038600" cy="3394472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A82E9-6CBD-409D-8E32-ADAF06152848}" type="datetimeFigureOut">
              <a:rPr lang="pt-PT" smtClean="0"/>
              <a:t>22-07-2018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B909E-DF48-44F5-971D-70ED35A796C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32520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151335"/>
            <a:ext cx="4040188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457200" y="1631156"/>
            <a:ext cx="4040188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4645026" y="1151335"/>
            <a:ext cx="4041775" cy="47982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4645026" y="1631156"/>
            <a:ext cx="4041775" cy="2963466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A82E9-6CBD-409D-8E32-ADAF06152848}" type="datetimeFigureOut">
              <a:rPr lang="pt-PT" smtClean="0"/>
              <a:t>22-07-2018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B909E-DF48-44F5-971D-70ED35A796C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280482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A82E9-6CBD-409D-8E32-ADAF06152848}" type="datetimeFigureOut">
              <a:rPr lang="pt-PT" smtClean="0"/>
              <a:t>22-07-2018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B909E-DF48-44F5-971D-70ED35A796C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083403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A82E9-6CBD-409D-8E32-ADAF06152848}" type="datetimeFigureOut">
              <a:rPr lang="pt-PT" smtClean="0"/>
              <a:t>22-07-2018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B909E-DF48-44F5-971D-70ED35A796C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1379931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1" y="204787"/>
            <a:ext cx="3008313" cy="8715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3575050" y="204788"/>
            <a:ext cx="5111750" cy="438983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457201" y="1076326"/>
            <a:ext cx="3008313" cy="351829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A82E9-6CBD-409D-8E32-ADAF06152848}" type="datetimeFigureOut">
              <a:rPr lang="pt-PT" smtClean="0"/>
              <a:t>22-07-2018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B909E-DF48-44F5-971D-70ED35A796C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8688183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3600450"/>
            <a:ext cx="5486400" cy="425054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1792288" y="459581"/>
            <a:ext cx="5486400" cy="30861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1792288" y="4025503"/>
            <a:ext cx="5486400" cy="603647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A82E9-6CBD-409D-8E32-ADAF06152848}" type="datetimeFigureOut">
              <a:rPr lang="pt-PT" smtClean="0"/>
              <a:t>22-07-2018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B909E-DF48-44F5-971D-70ED35A796C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6371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A82E9-6CBD-409D-8E32-ADAF06152848}" type="datetimeFigureOut">
              <a:rPr lang="pt-PT" smtClean="0"/>
              <a:t>22-07-2018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B909E-DF48-44F5-971D-70ED35A796C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785091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05979"/>
            <a:ext cx="2057400" cy="4388644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05979"/>
            <a:ext cx="6019800" cy="4388644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6A82E9-6CBD-409D-8E32-ADAF06152848}" type="datetimeFigureOut">
              <a:rPr lang="pt-PT" smtClean="0"/>
              <a:t>22-07-2018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1B909E-DF48-44F5-971D-70ED35A796C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40474925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457200" y="205979"/>
            <a:ext cx="8229600" cy="8572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457200" y="1200151"/>
            <a:ext cx="8229600" cy="339447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457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6A82E9-6CBD-409D-8E32-ADAF06152848}" type="datetimeFigureOut">
              <a:rPr lang="pt-PT" smtClean="0"/>
              <a:t>22-07-2018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3124200" y="4767263"/>
            <a:ext cx="2895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6553200" y="4767263"/>
            <a:ext cx="2133600" cy="273844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41B909E-DF48-44F5-971D-70ED35A796CA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19274924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audio" Target="../media/audio1.wav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7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7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7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G"/><Relationship Id="rId1" Type="http://schemas.openxmlformats.org/officeDocument/2006/relationships/slideLayout" Target="../slideLayouts/slideLayout7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7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7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G"/><Relationship Id="rId1" Type="http://schemas.openxmlformats.org/officeDocument/2006/relationships/slideLayout" Target="../slideLayouts/slideLayout7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7.xml"/></Relationships>
</file>

<file path=ppt/slides/_rels/slide6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7.xml"/></Relationships>
</file>

<file path=ppt/slides/_rels/slide6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7.xml"/></Relationships>
</file>

<file path=ppt/slides/_rels/slide7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JPG"/><Relationship Id="rId1" Type="http://schemas.openxmlformats.org/officeDocument/2006/relationships/slideLayout" Target="../slideLayouts/slideLayout7.xml"/></Relationships>
</file>

<file path=ppt/slides/_rels/slide7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2.JPG"/><Relationship Id="rId1" Type="http://schemas.openxmlformats.org/officeDocument/2006/relationships/slideLayout" Target="../slideLayouts/slideLayout7.xml"/></Relationships>
</file>

<file path=ppt/slides/_rels/slide7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3.JPG"/><Relationship Id="rId1" Type="http://schemas.openxmlformats.org/officeDocument/2006/relationships/slideLayout" Target="../slideLayouts/slideLayout7.xml"/></Relationships>
</file>

<file path=ppt/slides/_rels/slide7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4.JPG"/><Relationship Id="rId1" Type="http://schemas.openxmlformats.org/officeDocument/2006/relationships/slideLayout" Target="../slideLayouts/slideLayout7.xml"/></Relationships>
</file>

<file path=ppt/slides/_rels/slide7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7.xml"/></Relationships>
</file>

<file path=ppt/slides/_rels/slide7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7.gif"/><Relationship Id="rId2" Type="http://schemas.openxmlformats.org/officeDocument/2006/relationships/image" Target="../media/image76.JP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Rectângulo 2"/>
          <p:cNvSpPr/>
          <p:nvPr/>
        </p:nvSpPr>
        <p:spPr>
          <a:xfrm>
            <a:off x="3563888" y="483518"/>
            <a:ext cx="417646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pt-PT" sz="5400" b="1" cap="none" spc="0" dirty="0" err="1" smtClean="0">
                <a:ln w="12700">
                  <a:solidFill>
                    <a:schemeClr val="tx2">
                      <a:satMod val="155000"/>
                    </a:schemeClr>
                  </a:solidFill>
                  <a:prstDash val="solid"/>
                </a:ln>
                <a:solidFill>
                  <a:schemeClr val="tx2">
                    <a:lumMod val="50000"/>
                  </a:schemeClr>
                </a:solidFill>
                <a:effectLst>
                  <a:outerShdw blurRad="41275" dist="20320" dir="1800000" algn="tl" rotWithShape="0">
                    <a:srgbClr val="000000">
                      <a:alpha val="40000"/>
                    </a:srgbClr>
                  </a:outerShdw>
                </a:effectLst>
                <a:latin typeface="Algerian" panose="04020705040A02060702" pitchFamily="82" charset="0"/>
              </a:rPr>
              <a:t>Saídia</a:t>
            </a:r>
            <a:endParaRPr lang="pt-PT" sz="5400" b="1" cap="none" spc="0" dirty="0">
              <a:ln w="12700">
                <a:solidFill>
                  <a:schemeClr val="tx2">
                    <a:satMod val="155000"/>
                  </a:schemeClr>
                </a:solidFill>
                <a:prstDash val="solid"/>
              </a:ln>
              <a:solidFill>
                <a:schemeClr val="tx2">
                  <a:lumMod val="50000"/>
                </a:schemeClr>
              </a:solidFill>
              <a:effectLst>
                <a:outerShdw blurRad="41275" dist="20320" dir="1800000" algn="tl" rotWithShape="0">
                  <a:srgbClr val="000000">
                    <a:alpha val="40000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88024" y="4175813"/>
            <a:ext cx="2090289" cy="5539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0743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7000">
        <p14:prism/>
        <p:sndAc>
          <p:stSnd loop="1">
            <p:snd r:embed="rId2" name="Asa'ad Al Ayam(Happiest Days) Elias Rahbani.wav"/>
          </p:stSnd>
        </p:sndAc>
      </p:transition>
    </mc:Choice>
    <mc:Fallback xmlns="">
      <p:transition spd="slow" advClick="0" advTm="7000">
        <p:fade/>
        <p:sndAc>
          <p:stSnd loop="1">
            <p:snd r:embed="rId5" name="Asa'ad Al Ayam(Happiest Days) Elias Rahbani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2857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051752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22647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993224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961232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5566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22456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1615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9706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395960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0349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2961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08703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7618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03433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02263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94793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742881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469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06981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14848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85813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6015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8909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294275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2480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98889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716028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3281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176769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3978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54340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4263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35552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46954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542988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9757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78272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59446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251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20780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9266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837899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02678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54428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246222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9701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6593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09593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23594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75460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63335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8100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7779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658510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16152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523331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47389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789997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81830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26832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32603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203535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74931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7941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66517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833611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40733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52868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31796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1867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311337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79004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5000">
        <p14:prism/>
      </p:transition>
    </mc:Choice>
    <mc:Fallback xmlns="">
      <p:transition spd="slow" advClick="0" advTm="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1435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292080" y="965437"/>
            <a:ext cx="3072388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400" dirty="0" smtClean="0">
                <a:latin typeface="Arial Rounded MT Bold" panose="020F0704030504030204" pitchFamily="34" charset="0"/>
              </a:rPr>
              <a:t>necyguerreiro@gmail.com</a:t>
            </a:r>
          </a:p>
          <a:p>
            <a:endParaRPr lang="pt-PT" sz="1400" dirty="0" smtClean="0">
              <a:latin typeface="Arial Rounded MT Bold" panose="020F0704030504030204" pitchFamily="34" charset="0"/>
            </a:endParaRPr>
          </a:p>
          <a:p>
            <a:r>
              <a:rPr lang="pt-PT" sz="1400" dirty="0">
                <a:latin typeface="Arial Rounded MT Bold" panose="020F0704030504030204" pitchFamily="34" charset="0"/>
              </a:rPr>
              <a:t> </a:t>
            </a:r>
            <a:r>
              <a:rPr lang="pt-PT" sz="1400" dirty="0" smtClean="0">
                <a:latin typeface="Arial Rounded MT Bold" panose="020F0704030504030204" pitchFamily="34" charset="0"/>
              </a:rPr>
              <a:t>       Lisboa – Portugal</a:t>
            </a:r>
          </a:p>
          <a:p>
            <a:endParaRPr lang="pt-PT" sz="1400" dirty="0">
              <a:latin typeface="Arial Rounded MT Bold" panose="020F0704030504030204" pitchFamily="34" charset="0"/>
            </a:endParaRPr>
          </a:p>
          <a:p>
            <a:endParaRPr lang="pt-PT" sz="1400" dirty="0" smtClean="0">
              <a:latin typeface="Arial Rounded MT Bold" panose="020F0704030504030204" pitchFamily="34" charset="0"/>
            </a:endParaRPr>
          </a:p>
          <a:p>
            <a:endParaRPr lang="pt-PT" sz="1400" dirty="0" smtClean="0">
              <a:latin typeface="Arial Rounded MT Bold" panose="020F0704030504030204" pitchFamily="34" charset="0"/>
            </a:endParaRPr>
          </a:p>
          <a:p>
            <a:endParaRPr lang="pt-PT" sz="1400" dirty="0">
              <a:latin typeface="Arial Rounded MT Bold" panose="020F0704030504030204" pitchFamily="34" charset="0"/>
            </a:endParaRPr>
          </a:p>
          <a:p>
            <a:endParaRPr lang="pt-PT" sz="1400" dirty="0">
              <a:latin typeface="Arial Rounded MT Bold" panose="020F0704030504030204" pitchFamily="34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56175" y="1707654"/>
            <a:ext cx="476821" cy="476821"/>
          </a:xfrm>
          <a:prstGeom prst="rect">
            <a:avLst/>
          </a:prstGeom>
        </p:spPr>
      </p:pic>
      <p:pic>
        <p:nvPicPr>
          <p:cNvPr id="5" name="Imagem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36096" y="411510"/>
            <a:ext cx="2090289" cy="553927"/>
          </a:xfrm>
          <a:prstGeom prst="rect">
            <a:avLst/>
          </a:prstGeom>
        </p:spPr>
      </p:pic>
      <p:sp>
        <p:nvSpPr>
          <p:cNvPr id="6" name="CaixaDeTexto 5"/>
          <p:cNvSpPr txBox="1"/>
          <p:nvPr/>
        </p:nvSpPr>
        <p:spPr>
          <a:xfrm>
            <a:off x="4716016" y="1873378"/>
            <a:ext cx="424847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PT" sz="1200" dirty="0" smtClean="0">
                <a:latin typeface="Arial Rounded MT Bold" panose="020F0704030504030204" pitchFamily="34" charset="0"/>
              </a:rPr>
              <a:t> </a:t>
            </a:r>
          </a:p>
          <a:p>
            <a:r>
              <a:rPr lang="pt-PT" sz="1200" dirty="0">
                <a:latin typeface="Arial Rounded MT Bold" panose="020F0704030504030204" pitchFamily="34" charset="0"/>
              </a:rPr>
              <a:t> </a:t>
            </a:r>
            <a:r>
              <a:rPr lang="pt-PT" sz="1200" dirty="0" smtClean="0">
                <a:latin typeface="Arial Rounded MT Bold" panose="020F0704030504030204" pitchFamily="34" charset="0"/>
              </a:rPr>
              <a:t>    </a:t>
            </a:r>
          </a:p>
          <a:p>
            <a:r>
              <a:rPr lang="pt-PT" sz="1200" dirty="0">
                <a:latin typeface="Arial Rounded MT Bold" panose="020F0704030504030204" pitchFamily="34" charset="0"/>
              </a:rPr>
              <a:t> </a:t>
            </a:r>
            <a:r>
              <a:rPr lang="pt-PT" sz="1200" dirty="0" smtClean="0">
                <a:latin typeface="Arial Rounded MT Bold" panose="020F0704030504030204" pitchFamily="34" charset="0"/>
              </a:rPr>
              <a:t> </a:t>
            </a:r>
            <a:r>
              <a:rPr lang="pt-PT" sz="1200" dirty="0" err="1" smtClean="0">
                <a:latin typeface="Arial Rounded MT Bold" panose="020F0704030504030204" pitchFamily="34" charset="0"/>
              </a:rPr>
              <a:t>Asa`ad</a:t>
            </a:r>
            <a:r>
              <a:rPr lang="pt-PT" sz="1200" dirty="0" smtClean="0">
                <a:latin typeface="Arial Rounded MT Bold" panose="020F0704030504030204" pitchFamily="34" charset="0"/>
              </a:rPr>
              <a:t>  Al </a:t>
            </a:r>
            <a:r>
              <a:rPr lang="pt-PT" sz="1200" dirty="0" err="1" smtClean="0">
                <a:latin typeface="Arial Rounded MT Bold" panose="020F0704030504030204" pitchFamily="34" charset="0"/>
              </a:rPr>
              <a:t>Ayam</a:t>
            </a:r>
            <a:r>
              <a:rPr lang="pt-PT" sz="1200" dirty="0" smtClean="0">
                <a:latin typeface="Arial Rounded MT Bold" panose="020F0704030504030204" pitchFamily="34" charset="0"/>
              </a:rPr>
              <a:t> </a:t>
            </a:r>
            <a:r>
              <a:rPr lang="pt-PT" sz="1200" dirty="0">
                <a:latin typeface="Arial Rounded MT Bold" panose="020F0704030504030204" pitchFamily="34" charset="0"/>
              </a:rPr>
              <a:t>(</a:t>
            </a:r>
            <a:r>
              <a:rPr lang="pt-PT" sz="1200" dirty="0" err="1">
                <a:latin typeface="Arial Rounded MT Bold" panose="020F0704030504030204" pitchFamily="34" charset="0"/>
              </a:rPr>
              <a:t>Happiest</a:t>
            </a:r>
            <a:r>
              <a:rPr lang="pt-PT" sz="1200" dirty="0">
                <a:latin typeface="Arial Rounded MT Bold" panose="020F0704030504030204" pitchFamily="34" charset="0"/>
              </a:rPr>
              <a:t> </a:t>
            </a:r>
            <a:r>
              <a:rPr lang="pt-PT" sz="1200" dirty="0" err="1">
                <a:latin typeface="Arial Rounded MT Bold" panose="020F0704030504030204" pitchFamily="34" charset="0"/>
              </a:rPr>
              <a:t>Days</a:t>
            </a:r>
            <a:r>
              <a:rPr lang="pt-PT" sz="1200" dirty="0" smtClean="0">
                <a:latin typeface="Arial Rounded MT Bold" panose="020F0704030504030204" pitchFamily="34" charset="0"/>
              </a:rPr>
              <a:t>) </a:t>
            </a:r>
            <a:r>
              <a:rPr lang="pt-PT" sz="1200" dirty="0">
                <a:latin typeface="Arial Rounded MT Bold" panose="020F0704030504030204" pitchFamily="34" charset="0"/>
              </a:rPr>
              <a:t>Elias </a:t>
            </a:r>
            <a:r>
              <a:rPr lang="pt-PT" sz="1200" dirty="0" err="1">
                <a:latin typeface="Arial Rounded MT Bold" panose="020F0704030504030204" pitchFamily="34" charset="0"/>
              </a:rPr>
              <a:t>Rahbani</a:t>
            </a:r>
            <a:r>
              <a:rPr lang="pt-PT" sz="1200" dirty="0">
                <a:latin typeface="Arial Rounded MT Bold" panose="020F0704030504030204" pitchFamily="34" charset="0"/>
              </a:rPr>
              <a:t> </a:t>
            </a:r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>
          <a:xfrm>
            <a:off x="4932040" y="2407731"/>
            <a:ext cx="3312368" cy="668076"/>
          </a:xfrm>
        </p:spPr>
        <p:txBody>
          <a:bodyPr/>
          <a:lstStyle/>
          <a:p>
            <a:r>
              <a:rPr lang="pt-PT" sz="1400" dirty="0" smtClean="0">
                <a:solidFill>
                  <a:schemeClr val="tx1"/>
                </a:solidFill>
                <a:latin typeface="Arial Rounded MT Bold" panose="020F0704030504030204" pitchFamily="34" charset="0"/>
              </a:rPr>
              <a:t>              </a:t>
            </a:r>
            <a:fld id="{607AC83D-0E9D-4511-AA00-450F258F6E94}" type="datetime9">
              <a:rPr lang="pt-PT" sz="1400" smtClean="0">
                <a:solidFill>
                  <a:schemeClr val="tx1"/>
                </a:solidFill>
                <a:latin typeface="Arial Rounded MT Bold" panose="020F0704030504030204" pitchFamily="34" charset="0"/>
              </a:rPr>
              <a:t>22-07-2018 19:35:58</a:t>
            </a:fld>
            <a:endParaRPr lang="pt-PT" sz="1400" dirty="0">
              <a:solidFill>
                <a:schemeClr val="tx1"/>
              </a:solidFill>
              <a:latin typeface="Arial Rounded MT Bold" panose="020F0704030504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448157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 advClick="0" advTm="45000">
        <p14:prism/>
      </p:transition>
    </mc:Choice>
    <mc:Fallback xmlns="">
      <p:transition spd="slow" advClick="0" advTm="45000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196</TotalTime>
  <Words>20</Words>
  <Application>Microsoft Office PowerPoint</Application>
  <PresentationFormat>Apresentação no Ecrã (16:9)</PresentationFormat>
  <Paragraphs>11</Paragraphs>
  <Slides>75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dos diapositivos</vt:lpstr>
      </vt:variant>
      <vt:variant>
        <vt:i4>75</vt:i4>
      </vt:variant>
    </vt:vector>
  </HeadingPairs>
  <TitlesOfParts>
    <vt:vector size="76" baseType="lpstr"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Nécy G</dc:creator>
  <cp:lastModifiedBy>Nécy G</cp:lastModifiedBy>
  <cp:revision>20</cp:revision>
  <dcterms:created xsi:type="dcterms:W3CDTF">2018-07-22T10:25:13Z</dcterms:created>
  <dcterms:modified xsi:type="dcterms:W3CDTF">2018-07-22T18:42:31Z</dcterms:modified>
</cp:coreProperties>
</file>