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9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4" r:id="rId3"/>
    <p:sldId id="340" r:id="rId4"/>
    <p:sldId id="343" r:id="rId5"/>
    <p:sldId id="337" r:id="rId6"/>
    <p:sldId id="341" r:id="rId7"/>
    <p:sldId id="335" r:id="rId8"/>
    <p:sldId id="342" r:id="rId9"/>
    <p:sldId id="338" r:id="rId10"/>
    <p:sldId id="344" r:id="rId11"/>
    <p:sldId id="326" r:id="rId12"/>
    <p:sldId id="328" r:id="rId13"/>
    <p:sldId id="329" r:id="rId14"/>
    <p:sldId id="323" r:id="rId15"/>
    <p:sldId id="350" r:id="rId16"/>
    <p:sldId id="351" r:id="rId17"/>
    <p:sldId id="349" r:id="rId18"/>
    <p:sldId id="348" r:id="rId19"/>
    <p:sldId id="353" r:id="rId20"/>
    <p:sldId id="394" r:id="rId21"/>
    <p:sldId id="354" r:id="rId22"/>
    <p:sldId id="355" r:id="rId23"/>
    <p:sldId id="358" r:id="rId24"/>
    <p:sldId id="362" r:id="rId25"/>
    <p:sldId id="363" r:id="rId26"/>
    <p:sldId id="361" r:id="rId27"/>
    <p:sldId id="365" r:id="rId28"/>
    <p:sldId id="366" r:id="rId29"/>
    <p:sldId id="368" r:id="rId30"/>
    <p:sldId id="367" r:id="rId31"/>
    <p:sldId id="257" r:id="rId32"/>
    <p:sldId id="327" r:id="rId33"/>
    <p:sldId id="260" r:id="rId34"/>
    <p:sldId id="264" r:id="rId35"/>
    <p:sldId id="262" r:id="rId36"/>
    <p:sldId id="263" r:id="rId37"/>
    <p:sldId id="266" r:id="rId38"/>
    <p:sldId id="267" r:id="rId39"/>
    <p:sldId id="281" r:id="rId40"/>
    <p:sldId id="282" r:id="rId41"/>
    <p:sldId id="283" r:id="rId42"/>
    <p:sldId id="284" r:id="rId43"/>
    <p:sldId id="285" r:id="rId44"/>
    <p:sldId id="290" r:id="rId45"/>
    <p:sldId id="289" r:id="rId46"/>
    <p:sldId id="291" r:id="rId47"/>
    <p:sldId id="372" r:id="rId48"/>
    <p:sldId id="373" r:id="rId49"/>
    <p:sldId id="371" r:id="rId50"/>
    <p:sldId id="292" r:id="rId51"/>
    <p:sldId id="302" r:id="rId52"/>
    <p:sldId id="293" r:id="rId53"/>
    <p:sldId id="294" r:id="rId54"/>
    <p:sldId id="304" r:id="rId55"/>
    <p:sldId id="305" r:id="rId56"/>
    <p:sldId id="306" r:id="rId57"/>
    <p:sldId id="307" r:id="rId58"/>
    <p:sldId id="318" r:id="rId59"/>
    <p:sldId id="320" r:id="rId60"/>
    <p:sldId id="310" r:id="rId61"/>
    <p:sldId id="316" r:id="rId62"/>
    <p:sldId id="317" r:id="rId63"/>
    <p:sldId id="311" r:id="rId64"/>
    <p:sldId id="312" r:id="rId65"/>
    <p:sldId id="313" r:id="rId66"/>
    <p:sldId id="315" r:id="rId67"/>
    <p:sldId id="309" r:id="rId68"/>
    <p:sldId id="380" r:id="rId69"/>
    <p:sldId id="374" r:id="rId70"/>
    <p:sldId id="383" r:id="rId71"/>
    <p:sldId id="388" r:id="rId72"/>
    <p:sldId id="391" r:id="rId73"/>
    <p:sldId id="381" r:id="rId74"/>
    <p:sldId id="332" r:id="rId75"/>
    <p:sldId id="393" r:id="rId76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+yrufgNtM40P0IkAgJbRA==" hashData="hagPnSOvWx89LIqqWTriKXepo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14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DF503-D65D-487D-8DCB-9BA010E2420A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BD755-DFBB-4E93-B2FF-672D497CB7E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57516654"/>
      </p:ext>
    </p:extLst>
  </p:cSld>
  <p:clrMapOvr>
    <a:masterClrMapping/>
  </p:clrMapOvr>
  <p:transition spd="slow" advClick="0" advTm="5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0D2E8-AB9F-4EF9-AEE4-41CFAB62C363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1F783-84A2-4C85-92A0-23701C3941E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91837501"/>
      </p:ext>
    </p:extLst>
  </p:cSld>
  <p:clrMapOvr>
    <a:masterClrMapping/>
  </p:clrMapOvr>
  <p:transition spd="slow" advClick="0" advTm="5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D7AA5-2F29-4FC0-9B67-AEF2EB077E0E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A04E7-5B9C-4E76-8F7A-7DB9BA39AB5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1292551"/>
      </p:ext>
    </p:extLst>
  </p:cSld>
  <p:clrMapOvr>
    <a:masterClrMapping/>
  </p:clrMapOvr>
  <p:transition spd="slow" advClick="0" advTm="5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E9AE9-D415-4D06-BC1F-40F397B72E6A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FFCA4-88F5-4426-B00D-8C9E754DB23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0661101"/>
      </p:ext>
    </p:extLst>
  </p:cSld>
  <p:clrMapOvr>
    <a:masterClrMapping/>
  </p:clrMapOvr>
  <p:transition spd="slow" advClick="0" advTm="5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751A5-83CF-4299-ACD9-7E0371B39A94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405F2-2081-4D6E-9041-90856CF2C2E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74270717"/>
      </p:ext>
    </p:extLst>
  </p:cSld>
  <p:clrMapOvr>
    <a:masterClrMapping/>
  </p:clrMapOvr>
  <p:transition spd="slow" advClick="0" advTm="5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A6CF3-791B-4817-8EF9-8498015EE28B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96EC8-13B2-49DE-B8F6-9C28D0AE9D3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55974485"/>
      </p:ext>
    </p:extLst>
  </p:cSld>
  <p:clrMapOvr>
    <a:masterClrMapping/>
  </p:clrMapOvr>
  <p:transition spd="slow" advClick="0" advTm="5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A8461-45BD-478E-9BC6-732DE9F31182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3CD7A-7572-4F89-95F2-86A4707655C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6768359"/>
      </p:ext>
    </p:extLst>
  </p:cSld>
  <p:clrMapOvr>
    <a:masterClrMapping/>
  </p:clrMapOvr>
  <p:transition spd="slow" advClick="0" advTm="5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53BD0-B246-4794-A686-559C37613ED0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36FD9-33ED-4741-B14B-242C4FDD74B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00934100"/>
      </p:ext>
    </p:extLst>
  </p:cSld>
  <p:clrMapOvr>
    <a:masterClrMapping/>
  </p:clrMapOvr>
  <p:transition spd="slow" advClick="0" advTm="5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D1004-48D1-46E6-8867-D21814C3A17A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C0858-3616-47FA-B559-26E20B543B4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6834369"/>
      </p:ext>
    </p:extLst>
  </p:cSld>
  <p:clrMapOvr>
    <a:masterClrMapping/>
  </p:clrMapOvr>
  <p:transition spd="slow" advClick="0" advTm="5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537E4-2F3B-4E87-8ABC-A8F0D311DE47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2F392-F262-4321-9C01-84255577805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2161248"/>
      </p:ext>
    </p:extLst>
  </p:cSld>
  <p:clrMapOvr>
    <a:masterClrMapping/>
  </p:clrMapOvr>
  <p:transition spd="slow" advClick="0" advTm="5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1F85-0EA5-4C23-9A91-8D31304F2C68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953C-5BB4-47AF-80EE-0C0B90D41C3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4236885"/>
      </p:ext>
    </p:extLst>
  </p:cSld>
  <p:clrMapOvr>
    <a:masterClrMapping/>
  </p:clrMapOvr>
  <p:transition spd="slow" advClick="0" advTm="5000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pt-PT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588B66-ACDA-4ACF-A914-5BEBA569343E}" type="datetimeFigureOut">
              <a:rPr lang="pt-PT"/>
              <a:pPr>
                <a:defRPr/>
              </a:pPr>
              <a:t>15-01-2017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3112EF-DAD4-4EA0-BAAE-288449B7810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trips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260350"/>
            <a:ext cx="7342188" cy="1368425"/>
          </a:xfrm>
        </p:spPr>
        <p:txBody>
          <a:bodyPr/>
          <a:lstStyle/>
          <a:p>
            <a:pPr eaLnBrk="1" hangingPunct="1"/>
            <a:r>
              <a:rPr lang="pt-PT" smtClean="0">
                <a:latin typeface="Jokerman" pitchFamily="82" charset="0"/>
              </a:rPr>
              <a:t>Lisboa</a:t>
            </a:r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1371600" y="6237288"/>
            <a:ext cx="6153150" cy="620712"/>
          </a:xfrm>
        </p:spPr>
        <p:txBody>
          <a:bodyPr/>
          <a:lstStyle/>
          <a:p>
            <a:pPr eaLnBrk="1" hangingPunct="1"/>
            <a:r>
              <a:rPr lang="pt-PT" sz="1200" dirty="0" err="1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Lisbon</a:t>
            </a:r>
            <a:r>
              <a:rPr lang="pt-PT" sz="1200" dirty="0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 underground </a:t>
            </a:r>
          </a:p>
          <a:p>
            <a:pPr eaLnBrk="1" hangingPunct="1"/>
            <a:r>
              <a:rPr lang="pt-PT" sz="1200" dirty="0" err="1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Photography</a:t>
            </a:r>
            <a:r>
              <a:rPr lang="pt-PT" sz="1200" dirty="0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 </a:t>
            </a:r>
            <a:r>
              <a:rPr lang="pt-PT" sz="1200" dirty="0" err="1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by</a:t>
            </a:r>
            <a:r>
              <a:rPr lang="pt-PT" sz="1200" dirty="0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 </a:t>
            </a:r>
            <a:r>
              <a:rPr lang="pt-PT" sz="1200" dirty="0" err="1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Necy</a:t>
            </a:r>
            <a:r>
              <a:rPr lang="pt-PT" sz="1200" dirty="0" smtClean="0">
                <a:solidFill>
                  <a:schemeClr val="tx1"/>
                </a:solidFill>
                <a:latin typeface="Arial Rounded MT Bold" panose="020F0704030504030204" pitchFamily="34" charset="0"/>
                <a:cs typeface="Arial" charset="0"/>
              </a:rPr>
              <a:t> Guerreiro</a:t>
            </a:r>
          </a:p>
          <a:p>
            <a:pPr eaLnBrk="1" hangingPunct="1"/>
            <a:endParaRPr lang="pt-PT" sz="1400" dirty="0" smtClean="0">
              <a:solidFill>
                <a:schemeClr val="tx1"/>
              </a:solidFill>
              <a:latin typeface="Arial Rounded MT Bold" panose="020F0704030504030204" pitchFamily="34" charset="0"/>
              <a:cs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990" y="-34865"/>
            <a:ext cx="948010" cy="591025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strips dir="rd"/>
    <p:sndAc>
      <p:stSnd loop="1">
        <p:snd r:embed="rId2" name="Rao Kyao - Travessia_6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84168" y="692696"/>
            <a:ext cx="1861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>
                <a:solidFill>
                  <a:schemeClr val="bg1"/>
                </a:solidFill>
                <a:latin typeface="Jokerman" pitchFamily="82" charset="0"/>
              </a:rPr>
              <a:t>Campo Grande</a:t>
            </a:r>
            <a:endParaRPr lang="pt-P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17375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6216" y="116632"/>
            <a:ext cx="1724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Campo Grande</a:t>
            </a:r>
          </a:p>
        </p:txBody>
      </p:sp>
    </p:spTree>
    <p:extLst>
      <p:ext uri="{BB962C8B-B14F-4D97-AF65-F5344CB8AC3E}">
        <p14:creationId xmlns:p14="http://schemas.microsoft.com/office/powerpoint/2010/main" val="53788125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63888" y="116632"/>
            <a:ext cx="42447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             Campo </a:t>
            </a:r>
            <a:r>
              <a:rPr lang="pt-PT" sz="1400" dirty="0">
                <a:latin typeface="Comic Sans MS" panose="030F0702030302020204" pitchFamily="66" charset="0"/>
              </a:rPr>
              <a:t>Grande</a:t>
            </a:r>
          </a:p>
        </p:txBody>
      </p:sp>
    </p:spTree>
    <p:extLst>
      <p:ext uri="{BB962C8B-B14F-4D97-AF65-F5344CB8AC3E}">
        <p14:creationId xmlns:p14="http://schemas.microsoft.com/office/powerpoint/2010/main" val="447006060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332656"/>
            <a:ext cx="1652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Campo Grande</a:t>
            </a:r>
          </a:p>
        </p:txBody>
      </p:sp>
    </p:spTree>
    <p:extLst>
      <p:ext uri="{BB962C8B-B14F-4D97-AF65-F5344CB8AC3E}">
        <p14:creationId xmlns:p14="http://schemas.microsoft.com/office/powerpoint/2010/main" val="3720312860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35896" y="116632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Campo Grande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191727595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368961"/>
            <a:ext cx="13644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Campo Grande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80492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23528" y="0"/>
            <a:ext cx="37444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14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Campo 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Grande</a:t>
            </a:r>
          </a:p>
        </p:txBody>
      </p:sp>
    </p:spTree>
    <p:extLst>
      <p:ext uri="{BB962C8B-B14F-4D97-AF65-F5344CB8AC3E}">
        <p14:creationId xmlns:p14="http://schemas.microsoft.com/office/powerpoint/2010/main" val="4226970857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116632"/>
            <a:ext cx="1695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Campo Grande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416219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164288" y="404664"/>
            <a:ext cx="1728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  Campo </a:t>
            </a:r>
            <a:r>
              <a:rPr lang="pt-PT" sz="1400" dirty="0">
                <a:latin typeface="Comic Sans MS" panose="030F0702030302020204" pitchFamily="66" charset="0"/>
              </a:rPr>
              <a:t>Grande</a:t>
            </a:r>
          </a:p>
        </p:txBody>
      </p:sp>
    </p:spTree>
    <p:extLst>
      <p:ext uri="{BB962C8B-B14F-4D97-AF65-F5344CB8AC3E}">
        <p14:creationId xmlns:p14="http://schemas.microsoft.com/office/powerpoint/2010/main" val="2419800864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842" y="3577"/>
            <a:ext cx="932384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56176" y="6165304"/>
            <a:ext cx="316902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Jokerman" pitchFamily="82" charset="0"/>
              </a:rPr>
              <a:t>                  </a:t>
            </a:r>
          </a:p>
          <a:p>
            <a:r>
              <a:rPr lang="pt-PT" dirty="0">
                <a:latin typeface="Jokerman" pitchFamily="82" charset="0"/>
              </a:rPr>
              <a:t> </a:t>
            </a:r>
            <a:r>
              <a:rPr lang="pt-PT" dirty="0" smtClean="0">
                <a:latin typeface="Jokerman" pitchFamily="82" charset="0"/>
              </a:rPr>
              <a:t>                       </a:t>
            </a:r>
            <a:endParaRPr lang="pt-PT" sz="28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309320"/>
            <a:ext cx="743744" cy="463678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308304" y="476672"/>
            <a:ext cx="761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latin typeface="Jokerman" panose="04090605060D06020702" pitchFamily="82" charset="0"/>
              </a:rPr>
              <a:t>Rato</a:t>
            </a:r>
            <a:endParaRPr lang="pt-PT" sz="2000" dirty="0"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587071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228977"/>
            <a:ext cx="743744" cy="46367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11560" y="476672"/>
            <a:ext cx="5677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Rato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409955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237312"/>
            <a:ext cx="743744" cy="46367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3528" y="404664"/>
            <a:ext cx="5677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Rato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186531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51720" y="5445224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  <a:latin typeface="Jokerman" panose="04090605060D06020702" pitchFamily="82" charset="0"/>
              </a:rPr>
              <a:t>             </a:t>
            </a:r>
          </a:p>
          <a:p>
            <a:r>
              <a:rPr lang="pt-PT" dirty="0">
                <a:solidFill>
                  <a:schemeClr val="bg1"/>
                </a:solidFill>
                <a:latin typeface="Jokerman" panose="04090605060D06020702" pitchFamily="82" charset="0"/>
              </a:rPr>
              <a:t> </a:t>
            </a:r>
            <a:r>
              <a:rPr lang="pt-PT" dirty="0" smtClean="0">
                <a:solidFill>
                  <a:schemeClr val="bg1"/>
                </a:solidFill>
                <a:latin typeface="Jokerman" panose="04090605060D06020702" pitchFamily="82" charset="0"/>
              </a:rPr>
              <a:t>           </a:t>
            </a:r>
            <a:endParaRPr lang="pt-PT" dirty="0">
              <a:solidFill>
                <a:schemeClr val="bg1"/>
              </a:solidFill>
              <a:latin typeface="Jokerman" panose="04090605060D0602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524328" y="332656"/>
            <a:ext cx="5677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Rato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199470"/>
            <a:ext cx="751803" cy="46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28442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32040" y="332656"/>
            <a:ext cx="253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  <a:latin typeface="Jokerman" panose="04090605060D06020702" pitchFamily="82" charset="0"/>
              </a:rPr>
              <a:t>Cidade Universitária</a:t>
            </a:r>
            <a:endParaRPr lang="pt-PT" dirty="0">
              <a:solidFill>
                <a:schemeClr val="bg1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221467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88640"/>
            <a:ext cx="20294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Cidade Universitária</a:t>
            </a:r>
          </a:p>
        </p:txBody>
      </p:sp>
    </p:spTree>
    <p:extLst>
      <p:ext uri="{BB962C8B-B14F-4D97-AF65-F5344CB8AC3E}">
        <p14:creationId xmlns:p14="http://schemas.microsoft.com/office/powerpoint/2010/main" val="1923226808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620688"/>
            <a:ext cx="3838575" cy="4714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ectângulo 9"/>
          <p:cNvSpPr/>
          <p:nvPr/>
        </p:nvSpPr>
        <p:spPr>
          <a:xfrm>
            <a:off x="6516216" y="116632"/>
            <a:ext cx="2016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Cidade Universitária</a:t>
            </a:r>
          </a:p>
        </p:txBody>
      </p:sp>
    </p:spTree>
    <p:extLst>
      <p:ext uri="{BB962C8B-B14F-4D97-AF65-F5344CB8AC3E}">
        <p14:creationId xmlns:p14="http://schemas.microsoft.com/office/powerpoint/2010/main" val="2778578061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16632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                   Cidade </a:t>
            </a:r>
            <a:r>
              <a:rPr lang="pt-PT" sz="1400" dirty="0">
                <a:latin typeface="Comic Sans MS" panose="030F0702030302020204" pitchFamily="66" charset="0"/>
              </a:rPr>
              <a:t>Universitária</a:t>
            </a:r>
          </a:p>
        </p:txBody>
      </p:sp>
    </p:spTree>
    <p:extLst>
      <p:ext uri="{BB962C8B-B14F-4D97-AF65-F5344CB8AC3E}">
        <p14:creationId xmlns:p14="http://schemas.microsoft.com/office/powerpoint/2010/main" val="326600724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3648075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550" y="0"/>
            <a:ext cx="3600450" cy="6858000"/>
          </a:xfrm>
          <a:prstGeom prst="rect">
            <a:avLst/>
          </a:prstGeom>
        </p:spPr>
      </p:pic>
      <p:sp>
        <p:nvSpPr>
          <p:cNvPr id="7" name="Rectângulo 6"/>
          <p:cNvSpPr/>
          <p:nvPr/>
        </p:nvSpPr>
        <p:spPr>
          <a:xfrm>
            <a:off x="3384014" y="0"/>
            <a:ext cx="57599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                                                      </a:t>
            </a:r>
          </a:p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                                                Cidade 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Universitária</a:t>
            </a:r>
          </a:p>
        </p:txBody>
      </p:sp>
    </p:spTree>
    <p:extLst>
      <p:ext uri="{BB962C8B-B14F-4D97-AF65-F5344CB8AC3E}">
        <p14:creationId xmlns:p14="http://schemas.microsoft.com/office/powerpoint/2010/main" val="2422809322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32656"/>
            <a:ext cx="2195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Cidade Universitária</a:t>
            </a:r>
          </a:p>
        </p:txBody>
      </p:sp>
    </p:spTree>
    <p:extLst>
      <p:ext uri="{BB962C8B-B14F-4D97-AF65-F5344CB8AC3E}">
        <p14:creationId xmlns:p14="http://schemas.microsoft.com/office/powerpoint/2010/main" val="1527387691"/>
      </p:ext>
    </p:extLst>
  </p:cSld>
  <p:clrMapOvr>
    <a:masterClrMapping/>
  </p:clrMapOvr>
  <p:transition spd="slow" advClick="0" advTm="5000">
    <p:strips dir="r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91880" y="404664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Jokerman" panose="04090605060D06020702" pitchFamily="82" charset="0"/>
              </a:rPr>
              <a:t>    </a:t>
            </a:r>
            <a:r>
              <a:rPr lang="pt-PT" dirty="0" err="1" smtClean="0">
                <a:latin typeface="Jokerman" panose="04090605060D06020702" pitchFamily="82" charset="0"/>
              </a:rPr>
              <a:t>Arieiro</a:t>
            </a:r>
            <a:endParaRPr lang="pt-PT" dirty="0"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20867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332656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Arieiro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114110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260648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Arieiro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429441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548680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>
                <a:latin typeface="Comic Sans MS" panose="030F0702030302020204" pitchFamily="66" charset="0"/>
              </a:rPr>
              <a:t>Arieiro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56348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err="1" smtClean="0">
                <a:latin typeface="Comic Sans MS" panose="030F0702030302020204" pitchFamily="66" charset="0"/>
              </a:rPr>
              <a:t>Arieiro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221334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891480"/>
            <a:ext cx="42005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aixaDeTexto 3"/>
          <p:cNvSpPr txBox="1"/>
          <p:nvPr/>
        </p:nvSpPr>
        <p:spPr>
          <a:xfrm>
            <a:off x="7452320" y="260648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Arieiro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70289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36296" y="620688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  <a:latin typeface="Jokerman" panose="04090605060D06020702" pitchFamily="82" charset="0"/>
              </a:rPr>
              <a:t>     Picoas</a:t>
            </a:r>
            <a:endParaRPr lang="pt-PT" dirty="0">
              <a:solidFill>
                <a:schemeClr val="bg1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764789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2656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Picoas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944167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476672"/>
            <a:ext cx="8002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Picoas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697575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1653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147050" cy="6477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PT" sz="2000" dirty="0" smtClean="0">
                <a:latin typeface="Jokerman" pitchFamily="82" charset="0"/>
              </a:rPr>
              <a:t>Saldanha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5091539"/>
            <a:ext cx="1100694" cy="72233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258121"/>
            <a:ext cx="743744" cy="46367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37312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76256" y="188640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Saldanha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01996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37312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092280" y="404664"/>
            <a:ext cx="938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Saldanha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792" y="6217254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3528" y="260648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Saldanha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37" y="6174324"/>
            <a:ext cx="743744" cy="46367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308304" y="332656"/>
            <a:ext cx="938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Saldanha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6222347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3528" y="404664"/>
            <a:ext cx="938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Saldanha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260648"/>
            <a:ext cx="10100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Saldanha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217254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174324"/>
            <a:ext cx="743744" cy="46367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115616" y="188641"/>
            <a:ext cx="6768752" cy="504056"/>
          </a:xfrm>
        </p:spPr>
        <p:txBody>
          <a:bodyPr/>
          <a:lstStyle/>
          <a:p>
            <a:pPr eaLnBrk="1" hangingPunct="1"/>
            <a:r>
              <a:rPr lang="pt-PT" sz="2000" dirty="0" smtClean="0">
                <a:latin typeface="Jokerman" pitchFamily="82" charset="0"/>
              </a:rPr>
              <a:t>Campo Pequeno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174324"/>
            <a:ext cx="743744" cy="46367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37312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76256" y="404664"/>
            <a:ext cx="1430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Campo Pequeno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332656"/>
            <a:ext cx="1430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Campo Pequeno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165304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58" y="6165304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76256" y="260648"/>
            <a:ext cx="164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Campo Pequeno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35" y="6309320"/>
            <a:ext cx="743744" cy="463678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092280" y="26064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Campo Pequeno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237560"/>
            <a:ext cx="743744" cy="463678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3528" y="332656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Campo Pequeno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188640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Campo Pequeno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199470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6302307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1680" y="188640"/>
            <a:ext cx="6480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Campo Pequeno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11960" y="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Jokerman" panose="04090605060D06020702" pitchFamily="82" charset="0"/>
              </a:rPr>
              <a:t> </a:t>
            </a:r>
          </a:p>
          <a:p>
            <a:r>
              <a:rPr lang="pt-PT" dirty="0">
                <a:latin typeface="Jokerman" panose="04090605060D06020702" pitchFamily="82" charset="0"/>
              </a:rPr>
              <a:t> </a:t>
            </a:r>
            <a:r>
              <a:rPr lang="pt-PT" dirty="0" smtClean="0">
                <a:latin typeface="Jokerman" panose="04090605060D06020702" pitchFamily="82" charset="0"/>
              </a:rPr>
              <a:t>     Laranjeiras</a:t>
            </a:r>
            <a:endParaRPr lang="pt-PT" dirty="0"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980641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116632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Laranjeiras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716555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20272" y="116632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Laranjeiras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07453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7129041" cy="1008906"/>
          </a:xfrm>
        </p:spPr>
        <p:txBody>
          <a:bodyPr/>
          <a:lstStyle/>
          <a:p>
            <a:pPr eaLnBrk="1" hangingPunct="1"/>
            <a:r>
              <a:rPr lang="pt-PT" sz="2000" dirty="0" smtClean="0">
                <a:latin typeface="Jokerman" pitchFamily="82" charset="0"/>
              </a:rPr>
              <a:t>Aeroporto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44653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44653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5413" y="548680"/>
            <a:ext cx="10518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Aeroporto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328234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91880" y="476673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Caricatura Amália Rodrigues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6165304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620688"/>
            <a:ext cx="2343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Aeroporto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Caricatura Carlos Paredes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668344" y="261610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Restauradores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28977"/>
            <a:ext cx="743744" cy="46367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380312" y="404664"/>
            <a:ext cx="20579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Restauradores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093296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837" y="6309320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164288" y="332656"/>
            <a:ext cx="1979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Restauradores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200" y="6255804"/>
            <a:ext cx="743744" cy="463678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9712" y="116632"/>
            <a:ext cx="72355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Restauradores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457200" y="476671"/>
            <a:ext cx="1594520" cy="216025"/>
          </a:xfrm>
        </p:spPr>
        <p:txBody>
          <a:bodyPr/>
          <a:lstStyle/>
          <a:p>
            <a:pPr eaLnBrk="1" hangingPunct="1"/>
            <a:r>
              <a:rPr lang="pt-PT" sz="2000" dirty="0" smtClean="0">
                <a:latin typeface="Jokerman" pitchFamily="82" charset="0"/>
              </a:rPr>
              <a:t>Olivais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6299175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6299175"/>
            <a:ext cx="751803" cy="46987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764704"/>
            <a:ext cx="8865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Olivais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4355976" y="116632"/>
            <a:ext cx="4536504" cy="648072"/>
          </a:xfrm>
        </p:spPr>
        <p:txBody>
          <a:bodyPr/>
          <a:lstStyle/>
          <a:p>
            <a:pPr eaLnBrk="1" hangingPunct="1"/>
            <a:r>
              <a:rPr lang="pt-PT" sz="2000" dirty="0" smtClean="0">
                <a:latin typeface="Jokerman" pitchFamily="82" charset="0"/>
              </a:rPr>
              <a:t>Oriente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231120"/>
            <a:ext cx="743744" cy="46367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04248" y="476672"/>
            <a:ext cx="838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Oriente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81704"/>
            <a:ext cx="743744" cy="46367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67" y="6317239"/>
            <a:ext cx="743744" cy="463678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60232" y="692696"/>
            <a:ext cx="1126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Oriente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290392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292080" y="260648"/>
            <a:ext cx="1126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Oriente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59345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547664" y="0"/>
            <a:ext cx="6311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Oriente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290392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90391"/>
            <a:ext cx="751803" cy="46987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308304" y="764704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Oriente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5" y="404664"/>
            <a:ext cx="9581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Oriente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290392"/>
            <a:ext cx="751803" cy="46987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401194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6619" cy="328612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20072" y="116632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Roma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523240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bailarinos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868" y="6092480"/>
            <a:ext cx="720080" cy="647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940152" y="116632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>
              <a:solidFill>
                <a:schemeClr val="bg1"/>
              </a:solidFill>
              <a:latin typeface="Jokerman" panose="04090605060D06020702" pitchFamily="82" charset="0"/>
            </a:endParaRPr>
          </a:p>
          <a:p>
            <a:r>
              <a:rPr lang="pt-PT" dirty="0" smtClean="0">
                <a:solidFill>
                  <a:schemeClr val="bg1"/>
                </a:solidFill>
                <a:latin typeface="Jokerman" panose="04090605060D06020702" pitchFamily="82" charset="0"/>
              </a:rPr>
              <a:t>Alvalade</a:t>
            </a:r>
            <a:endParaRPr lang="pt-PT" dirty="0">
              <a:solidFill>
                <a:schemeClr val="bg1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079529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36296" y="404664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Alvalade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526398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886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solidFill>
                  <a:schemeClr val="bg1"/>
                </a:solidFill>
                <a:latin typeface="Comic Sans MS" panose="030F0702030302020204" pitchFamily="66" charset="0"/>
              </a:rPr>
              <a:t>Alvalade</a:t>
            </a:r>
          </a:p>
        </p:txBody>
      </p:sp>
    </p:spTree>
    <p:extLst>
      <p:ext uri="{BB962C8B-B14F-4D97-AF65-F5344CB8AC3E}">
        <p14:creationId xmlns:p14="http://schemas.microsoft.com/office/powerpoint/2010/main" val="2012452630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88640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Alvalade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81244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444208" y="476672"/>
            <a:ext cx="20778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Cais do Sodré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81704"/>
            <a:ext cx="743744" cy="46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735463"/>
      </p:ext>
    </p:extLst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764704"/>
            <a:ext cx="285360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             </a:t>
            </a:r>
          </a:p>
          <a:p>
            <a:endParaRPr lang="pt-PT" sz="14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pt-PT" sz="14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pt-PT" sz="14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endParaRPr lang="pt-PT" dirty="0" smtClean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pt-PT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     Arte</a:t>
            </a:r>
          </a:p>
          <a:p>
            <a:r>
              <a:rPr lang="pt-PT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    Metro de Lisboa</a:t>
            </a:r>
          </a:p>
          <a:p>
            <a:r>
              <a:rPr lang="pt-PT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pt-PT" dirty="0" err="1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Lisbon</a:t>
            </a:r>
            <a:r>
              <a:rPr lang="pt-PT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underground ) </a:t>
            </a:r>
          </a:p>
          <a:p>
            <a:endParaRPr lang="pt-PT" sz="1400" dirty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   Imagens &amp; Formatação</a:t>
            </a:r>
          </a:p>
          <a:p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</a:t>
            </a:r>
          </a:p>
          <a:p>
            <a:r>
              <a:rPr lang="pt-PT" sz="1400" dirty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</a:t>
            </a:r>
            <a:r>
              <a:rPr lang="pt-PT" sz="1400" dirty="0" err="1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Necy</a:t>
            </a:r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Guerreiro</a:t>
            </a:r>
          </a:p>
          <a:p>
            <a:endParaRPr lang="pt-PT" sz="1400" dirty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necyguerreiro@gmail.com</a:t>
            </a:r>
          </a:p>
          <a:p>
            <a:endParaRPr lang="pt-PT" sz="1400" dirty="0" smtClean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Lisboa – Portugal</a:t>
            </a:r>
          </a:p>
          <a:p>
            <a:endParaRPr lang="pt-PT" sz="1400" dirty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 </a:t>
            </a:r>
          </a:p>
          <a:p>
            <a:r>
              <a:rPr lang="pt-PT" sz="1400" dirty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Arial Rounded MT Bold" panose="020F0704030504030204" pitchFamily="34" charset="0"/>
              </a:rPr>
              <a:t>Rão Kyao_” Travessia “</a:t>
            </a:r>
            <a:endParaRPr lang="pt-PT" sz="1400" dirty="0">
              <a:solidFill>
                <a:schemeClr val="tx2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67" y="5270334"/>
            <a:ext cx="476821" cy="47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40772"/>
      </p:ext>
    </p:extLst>
  </p:cSld>
  <p:clrMapOvr>
    <a:masterClrMapping/>
  </p:clrMapOvr>
  <p:transition spd="slow" advClick="0" advTm="60000">
    <p:strips dir="r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163</Words>
  <Application>Microsoft Office PowerPoint</Application>
  <PresentationFormat>Apresentação no Ecrã (4:3)</PresentationFormat>
  <Paragraphs>109</Paragraphs>
  <Slides>75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75</vt:i4>
      </vt:variant>
    </vt:vector>
  </HeadingPairs>
  <TitlesOfParts>
    <vt:vector size="76" baseType="lpstr">
      <vt:lpstr>Office Theme</vt:lpstr>
      <vt:lpstr>Lisboa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Saldanha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Campo Pequeno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Aeroporto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Olivais</vt:lpstr>
      <vt:lpstr>Apresentação do PowerPoint</vt:lpstr>
      <vt:lpstr>Oriente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Metro Lisboa</dc:title>
  <dc:creator>Nécy</dc:creator>
  <cp:lastModifiedBy>Nécy G</cp:lastModifiedBy>
  <cp:revision>60</cp:revision>
  <dcterms:created xsi:type="dcterms:W3CDTF">2012-08-04T16:19:55Z</dcterms:created>
  <dcterms:modified xsi:type="dcterms:W3CDTF">2017-01-15T18:26:26Z</dcterms:modified>
</cp:coreProperties>
</file>