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447" r:id="rId2"/>
    <p:sldId id="381" r:id="rId3"/>
    <p:sldId id="399" r:id="rId4"/>
    <p:sldId id="446" r:id="rId5"/>
    <p:sldId id="450" r:id="rId6"/>
    <p:sldId id="481" r:id="rId7"/>
    <p:sldId id="433" r:id="rId8"/>
    <p:sldId id="441" r:id="rId9"/>
    <p:sldId id="438" r:id="rId10"/>
    <p:sldId id="443" r:id="rId11"/>
    <p:sldId id="453" r:id="rId12"/>
    <p:sldId id="472" r:id="rId13"/>
    <p:sldId id="419" r:id="rId14"/>
    <p:sldId id="477" r:id="rId15"/>
    <p:sldId id="429" r:id="rId16"/>
    <p:sldId id="393" r:id="rId17"/>
    <p:sldId id="378" r:id="rId18"/>
    <p:sldId id="379" r:id="rId19"/>
    <p:sldId id="418" r:id="rId20"/>
    <p:sldId id="445" r:id="rId21"/>
    <p:sldId id="423" r:id="rId22"/>
    <p:sldId id="424" r:id="rId23"/>
    <p:sldId id="384" r:id="rId24"/>
    <p:sldId id="468" r:id="rId25"/>
    <p:sldId id="461" r:id="rId26"/>
    <p:sldId id="457" r:id="rId27"/>
    <p:sldId id="480" r:id="rId28"/>
    <p:sldId id="336" r:id="rId29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khXuTOXHRlPkiU61ANyPQ" hashData="KmmYxB7dWhTIQJ6MBO5WyXUdgd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 autoAdjust="0"/>
    <p:restoredTop sz="94640" autoAdjust="0"/>
  </p:normalViewPr>
  <p:slideViewPr>
    <p:cSldViewPr>
      <p:cViewPr>
        <p:scale>
          <a:sx n="98" d="100"/>
          <a:sy n="98" d="100"/>
        </p:scale>
        <p:origin x="-547" y="-283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E23FDD0-05C0-4660-AA64-A41928170DB5}" type="datetimeFigureOut">
              <a:rPr lang="ro-RO"/>
              <a:pPr>
                <a:defRPr/>
              </a:pPr>
              <a:t>26.03.2017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o-RO" noProof="0" smtClean="0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noProof="0" smtClean="0"/>
              <a:t>Faceți clic pentru a edita stilurile de text Coordonator</a:t>
            </a:r>
          </a:p>
          <a:p>
            <a:pPr lvl="1"/>
            <a:r>
              <a:rPr lang="ro-RO" noProof="0" smtClean="0"/>
              <a:t>Al doilea nivel</a:t>
            </a:r>
          </a:p>
          <a:p>
            <a:pPr lvl="2"/>
            <a:r>
              <a:rPr lang="ro-RO" noProof="0" smtClean="0"/>
              <a:t>Al treilea nivel</a:t>
            </a:r>
          </a:p>
          <a:p>
            <a:pPr lvl="3"/>
            <a:r>
              <a:rPr lang="ro-RO" noProof="0" smtClean="0"/>
              <a:t>Al patrulea nivel</a:t>
            </a:r>
          </a:p>
          <a:p>
            <a:pPr lvl="4"/>
            <a:r>
              <a:rPr lang="ro-RO" noProof="0" smtClean="0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29223446-2B91-4C2F-8AF1-846F9A116C59}" type="slidenum">
              <a:rPr lang="ro-RO"/>
              <a:pPr>
                <a:defRPr/>
              </a:pPr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851544-70EB-4EDD-AF8C-E25F64157A88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1FE77-22DA-4132-8025-CC20365AAA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8F9E0-55D3-4BE6-ACF9-79A3361D9D3D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72DE7-D83F-4E78-9F26-B6A51EE546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8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17B39-7CD8-4F13-9D6A-6AE518584A67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CC4FD-D5DF-496E-85C1-A040E9A1C5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3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FE9F3-F4EF-4C5B-8EBB-9FD88E47BB69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58309F-00CF-4469-ACA7-89903F5022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E1B37-F1DA-4EF7-831A-CBEB40A3714E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CB1D5-71EC-407F-AD78-019650822D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6C3BA5-C2B0-4B61-83AE-C384B673FAC2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DBD9ED-37C0-4C2C-B36C-64CE10B72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A40B5-2325-44E8-920D-28FBEDD9D260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41D47-3665-45F3-B205-3E2DA276B6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1" y="204790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3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8124B-8970-4135-AF14-D3D2BD8CEC46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00FFF-D41A-491B-87DB-B4F019F702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C1F29-B260-4E23-A8B3-EDF0835EF4CC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170E0-2497-43AD-A8AD-62338C91168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17608-E918-4C41-851D-A3C1C17C6455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42362-DA21-4970-9DE3-1888AB1E20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A901A-7B48-4D88-BBF5-2838531DCBF4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913AF-68C7-4D7F-B82E-18D953BC34C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E1BB21-9C64-4066-BB19-527C6BF33D8C}" type="datetimeFigureOut">
              <a:rPr lang="en-US"/>
              <a:pPr>
                <a:defRPr/>
              </a:pPr>
              <a:t>3/26/2017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89BDD1E-9D69-47E4-8744-06034CB07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pt.wikipedia.org/wiki/M%C3%B3naco" TargetMode="External"/><Relationship Id="rId18" Type="http://schemas.openxmlformats.org/officeDocument/2006/relationships/image" Target="../media/image59.png"/><Relationship Id="rId26" Type="http://schemas.openxmlformats.org/officeDocument/2006/relationships/image" Target="../media/image63.png"/><Relationship Id="rId39" Type="http://schemas.openxmlformats.org/officeDocument/2006/relationships/hyperlink" Target="https://ja.wikipedia.org/wiki/%E3%83%A2%E3%83%8A%E3%82%B3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s://de.wikipedia.org/wiki/Monaco" TargetMode="External"/><Relationship Id="rId34" Type="http://schemas.openxmlformats.org/officeDocument/2006/relationships/image" Target="../media/image67.jpeg"/><Relationship Id="rId7" Type="http://schemas.openxmlformats.org/officeDocument/2006/relationships/hyperlink" Target="https://ro.wikipedia.org/wiki/Monaco" TargetMode="External"/><Relationship Id="rId12" Type="http://schemas.openxmlformats.org/officeDocument/2006/relationships/image" Target="../media/image56.png"/><Relationship Id="rId17" Type="http://schemas.openxmlformats.org/officeDocument/2006/relationships/hyperlink" Target="https://es.wikipedia.org/wiki/M%C3%B3naco" TargetMode="External"/><Relationship Id="rId25" Type="http://schemas.openxmlformats.org/officeDocument/2006/relationships/hyperlink" Target="https://tr.wikipedia.org/wiki/Monako" TargetMode="External"/><Relationship Id="rId33" Type="http://schemas.openxmlformats.org/officeDocument/2006/relationships/hyperlink" Target="https://cs.wikipedia.org/wiki/Monako" TargetMode="External"/><Relationship Id="rId38" Type="http://schemas.openxmlformats.org/officeDocument/2006/relationships/image" Target="../media/image69.jpeg"/><Relationship Id="rId2" Type="http://schemas.openxmlformats.org/officeDocument/2006/relationships/image" Target="../media/image49.jpeg"/><Relationship Id="rId16" Type="http://schemas.openxmlformats.org/officeDocument/2006/relationships/image" Target="../media/image58.png"/><Relationship Id="rId20" Type="http://schemas.openxmlformats.org/officeDocument/2006/relationships/image" Target="../media/image60.png"/><Relationship Id="rId29" Type="http://schemas.openxmlformats.org/officeDocument/2006/relationships/hyperlink" Target="https://sk.wikipedia.org/wiki/Monako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11" Type="http://schemas.openxmlformats.org/officeDocument/2006/relationships/hyperlink" Target="https://pl.wikipedia.org/wiki/Monako" TargetMode="External"/><Relationship Id="rId24" Type="http://schemas.openxmlformats.org/officeDocument/2006/relationships/image" Target="../media/image62.png"/><Relationship Id="rId32" Type="http://schemas.openxmlformats.org/officeDocument/2006/relationships/image" Target="../media/image66.jpeg"/><Relationship Id="rId37" Type="http://schemas.openxmlformats.org/officeDocument/2006/relationships/hyperlink" Target="https://sl.wikipedia.org/wiki/Monako" TargetMode="External"/><Relationship Id="rId40" Type="http://schemas.openxmlformats.org/officeDocument/2006/relationships/image" Target="../media/image70.jpeg"/><Relationship Id="rId5" Type="http://schemas.openxmlformats.org/officeDocument/2006/relationships/image" Target="../media/image52.png"/><Relationship Id="rId15" Type="http://schemas.openxmlformats.org/officeDocument/2006/relationships/hyperlink" Target="https://en.wikipedia.org/wiki/Monaco" TargetMode="External"/><Relationship Id="rId23" Type="http://schemas.openxmlformats.org/officeDocument/2006/relationships/hyperlink" Target="https://ru.wikipedia.org/wiki/%D0%9C%D0%BE%D0%BD%D0%B0%D0%BA%D0%BE" TargetMode="External"/><Relationship Id="rId28" Type="http://schemas.openxmlformats.org/officeDocument/2006/relationships/image" Target="../media/image64.png"/><Relationship Id="rId36" Type="http://schemas.openxmlformats.org/officeDocument/2006/relationships/image" Target="../media/image68.jpeg"/><Relationship Id="rId10" Type="http://schemas.openxmlformats.org/officeDocument/2006/relationships/image" Target="../media/image55.png"/><Relationship Id="rId19" Type="http://schemas.openxmlformats.org/officeDocument/2006/relationships/hyperlink" Target="https://fr.wikipedia.org/wiki/Monaco" TargetMode="External"/><Relationship Id="rId31" Type="http://schemas.openxmlformats.org/officeDocument/2006/relationships/hyperlink" Target="https://bg.wikipedia.org/wiki/%D0%9C%D0%BE%D0%BD%D0%B0%D0%BA%D0%BE" TargetMode="External"/><Relationship Id="rId4" Type="http://schemas.openxmlformats.org/officeDocument/2006/relationships/image" Target="../media/image51.png"/><Relationship Id="rId9" Type="http://schemas.openxmlformats.org/officeDocument/2006/relationships/hyperlink" Target="https://it.wikipedia.org/wiki/Principato_di_Monaco" TargetMode="External"/><Relationship Id="rId14" Type="http://schemas.openxmlformats.org/officeDocument/2006/relationships/image" Target="../media/image57.png"/><Relationship Id="rId22" Type="http://schemas.openxmlformats.org/officeDocument/2006/relationships/image" Target="../media/image61.png"/><Relationship Id="rId27" Type="http://schemas.openxmlformats.org/officeDocument/2006/relationships/hyperlink" Target="https://zh.wikipedia.org/wiki/%E6%91%A9%E7%BA%B3%E5%93%A5" TargetMode="External"/><Relationship Id="rId30" Type="http://schemas.openxmlformats.org/officeDocument/2006/relationships/image" Target="../media/image65.png"/><Relationship Id="rId35" Type="http://schemas.openxmlformats.org/officeDocument/2006/relationships/hyperlink" Target="https://sr.wikipedia.org/wiki/%D0%9C%D0%BE%D0%BD%D0%B0%D0%BA%D0%BE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74.png"/><Relationship Id="rId2" Type="http://schemas.openxmlformats.org/officeDocument/2006/relationships/hyperlink" Target="http://www.maspowerpoint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hyperlink" Target="http://www.maspowerpoint.com/envio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017-01-17_225730.jpg"/>
          <p:cNvPicPr>
            <a:picLocks noChangeAspect="1"/>
          </p:cNvPicPr>
          <p:nvPr/>
        </p:nvPicPr>
        <p:blipFill>
          <a:blip r:embed="rId3"/>
          <a:srcRect r="4478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 descr="D:\0.FINALIZATE 2014\Colaborare cu Mas Powerpoint\de TRIMIS\TEME\CALATORII si LOCURI\Monac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142875"/>
            <a:ext cx="1235075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ine 10" descr="2016-04-27_225125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925" y="0"/>
            <a:ext cx="4037013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2017-01-17_233812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640678" y="4429138"/>
            <a:ext cx="503322" cy="71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186738" y="4959350"/>
            <a:ext cx="628650" cy="184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o-RO" sz="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foto NET</a:t>
            </a:r>
          </a:p>
        </p:txBody>
      </p:sp>
    </p:spTree>
  </p:cSld>
  <p:clrMapOvr>
    <a:masterClrMapping/>
  </p:clrMapOvr>
  <p:transition spd="slow" advClick="0" advTm="17000">
    <p:dissolve/>
    <p:sndAc>
      <p:stSnd>
        <p:snd r:embed="rId2" name="Jean Francois Maurice - Monaco, 28 Degrees a l'omb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ine 2" descr="2016-04-27_220437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-7938" y="0"/>
            <a:ext cx="9144001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Imagine 2" descr="2016-04-27_220609.jpg"/>
          <p:cNvPicPr>
            <a:picLocks noChangeAspect="1"/>
          </p:cNvPicPr>
          <p:nvPr/>
        </p:nvPicPr>
        <p:blipFill>
          <a:blip r:embed="rId3">
            <a:lum bright="10000" contrast="20000"/>
          </a:blip>
          <a:srcRect/>
          <a:stretch>
            <a:fillRect/>
          </a:stretch>
        </p:blipFill>
        <p:spPr bwMode="auto">
          <a:xfrm>
            <a:off x="9525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ine 3" descr="2016-04-27_220627.jpg"/>
          <p:cNvPicPr>
            <a:picLocks noChangeAspect="1"/>
          </p:cNvPicPr>
          <p:nvPr/>
        </p:nvPicPr>
        <p:blipFill>
          <a:blip r:embed="rId4">
            <a:lum bright="2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ine 2" descr="2016-04-27_22042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" y="0"/>
            <a:ext cx="9118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3" descr="2016-04-27_220548.jpg"/>
          <p:cNvPicPr>
            <a:picLocks noChangeAspect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11113" y="0"/>
            <a:ext cx="912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ine 1" descr="2016-04-27_215121.jpg"/>
          <p:cNvPicPr>
            <a:picLocks noChangeAspect="1"/>
          </p:cNvPicPr>
          <p:nvPr/>
        </p:nvPicPr>
        <p:blipFill>
          <a:blip r:embed="rId2">
            <a:lum contrast="30000"/>
          </a:blip>
          <a:srcRect/>
          <a:stretch>
            <a:fillRect/>
          </a:stretch>
        </p:blipFill>
        <p:spPr bwMode="auto">
          <a:xfrm>
            <a:off x="0" y="63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2016-04-27_21500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13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2016-04-27_214623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 b="2777"/>
          <a:stretch>
            <a:fillRect/>
          </a:stretch>
        </p:blipFill>
        <p:spPr bwMode="auto">
          <a:xfrm>
            <a:off x="1588" y="0"/>
            <a:ext cx="9142412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ine 1" descr="2016-04-27_221315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-6350"/>
            <a:ext cx="914400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6-04-27_221330.jpg"/>
          <p:cNvPicPr>
            <a:picLocks noChangeAspect="1"/>
          </p:cNvPicPr>
          <p:nvPr/>
        </p:nvPicPr>
        <p:blipFill>
          <a:blip r:embed="rId3">
            <a:lum bright="20000" contrast="30000"/>
          </a:blip>
          <a:srcRect/>
          <a:stretch>
            <a:fillRect/>
          </a:stretch>
        </p:blipFill>
        <p:spPr bwMode="auto">
          <a:xfrm>
            <a:off x="0" y="-3175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6-04-27_22150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ine 3" descr="2016-04-27_22154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ine 1" descr="2016-04-27_2215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ine 1" descr="2016-04-27_221438.jpg"/>
          <p:cNvPicPr>
            <a:picLocks noChangeAspect="1"/>
          </p:cNvPicPr>
          <p:nvPr/>
        </p:nvPicPr>
        <p:blipFill>
          <a:blip r:embed="rId2">
            <a:lum bright="30000" contrast="40000"/>
          </a:blip>
          <a:srcRect/>
          <a:stretch>
            <a:fillRect/>
          </a:stretch>
        </p:blipFill>
        <p:spPr bwMode="auto">
          <a:xfrm>
            <a:off x="0" y="-6350"/>
            <a:ext cx="91440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2" descr="2016-04-27_221452.jp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00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4918075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o-RO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parcul din fata Cazinoului</a:t>
            </a:r>
          </a:p>
        </p:txBody>
      </p:sp>
    </p:spTree>
  </p:cSld>
  <p:clrMapOvr>
    <a:masterClrMapping/>
  </p:clrMapOvr>
  <p:transition spd="slow" advClick="0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ine 1" descr="2016-04-27_221557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2016-04-27_2153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2016-04-27_21522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ine 4" descr="2016-04-27_220716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6-04-27_21540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ine 1" descr="2016-04-27_220956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63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ine 2" descr="2016-04-27_221420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6-04-27_221612.jpg"/>
          <p:cNvPicPr>
            <a:picLocks noChangeAspect="1"/>
          </p:cNvPicPr>
          <p:nvPr/>
        </p:nvPicPr>
        <p:blipFill>
          <a:blip r:embed="rId3">
            <a:lum bright="20000" contrast="30000"/>
          </a:blip>
          <a:srcRect/>
          <a:stretch>
            <a:fillRect/>
          </a:stretch>
        </p:blipFill>
        <p:spPr bwMode="auto">
          <a:xfrm>
            <a:off x="6350" y="0"/>
            <a:ext cx="91313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ine 1" descr="2016-04-27_221217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6-04-27_221118.jpg"/>
          <p:cNvPicPr>
            <a:picLocks noChangeAspect="1"/>
          </p:cNvPicPr>
          <p:nvPr/>
        </p:nvPicPr>
        <p:blipFill>
          <a:blip r:embed="rId3">
            <a:lum bright="20000" contrast="3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ine 2" descr="2016-04-27_22113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175"/>
            <a:ext cx="8715375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ine 3" descr="2016-04-27_220704.jpg"/>
          <p:cNvPicPr>
            <a:picLocks noChangeAspect="1"/>
          </p:cNvPicPr>
          <p:nvPr/>
        </p:nvPicPr>
        <p:blipFill>
          <a:blip r:embed="rId2">
            <a:lum bright="3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3" descr="2016-04-27_2208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2" descr="2016-04-27_220750.jpg"/>
          <p:cNvPicPr>
            <a:picLocks noChangeAspect="1"/>
          </p:cNvPicPr>
          <p:nvPr/>
        </p:nvPicPr>
        <p:blipFill>
          <a:blip r:embed="rId2">
            <a:lum bright="10000" contrast="20000"/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ine 4" descr="2016-04-27_2203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249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2" descr="2016-04-27_220342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513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ine 1" descr="2016-04-27_220935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2" descr="2016-04-27_22124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ine 1" descr="2016-04-27_2209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3" descr="2016-04-27_221039.jpg"/>
          <p:cNvPicPr>
            <a:picLocks noChangeAspect="1"/>
          </p:cNvPicPr>
          <p:nvPr/>
        </p:nvPicPr>
        <p:blipFill>
          <a:blip r:embed="rId3">
            <a:lum bright="3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ine 1" descr="2016-04-27_221053.jpg"/>
          <p:cNvPicPr>
            <a:picLocks noChangeAspect="1"/>
          </p:cNvPicPr>
          <p:nvPr/>
        </p:nvPicPr>
        <p:blipFill>
          <a:blip r:embed="rId2">
            <a:lum bright="20000" contrast="30000"/>
          </a:blip>
          <a:srcRect/>
          <a:stretch>
            <a:fillRect/>
          </a:stretch>
        </p:blipFill>
        <p:spPr bwMode="auto">
          <a:xfrm>
            <a:off x="12700" y="0"/>
            <a:ext cx="9118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ine 1" descr="2016-04-27_221105.jpg"/>
          <p:cNvPicPr>
            <a:picLocks noChangeAspect="1"/>
          </p:cNvPicPr>
          <p:nvPr/>
        </p:nvPicPr>
        <p:blipFill>
          <a:blip r:embed="rId2">
            <a:lum bright="30000" contrast="40000"/>
          </a:blip>
          <a:srcRect/>
          <a:stretch>
            <a:fillRect/>
          </a:stretch>
        </p:blipFill>
        <p:spPr bwMode="auto">
          <a:xfrm>
            <a:off x="0" y="6350"/>
            <a:ext cx="9144000" cy="513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ine 1" descr="2016-04-27_2154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50" y="0"/>
            <a:ext cx="91313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zoom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ine 1" descr="2016-04-27_215048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7938" y="-166688"/>
            <a:ext cx="9128125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2016-04-27_215633.jp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>
            <a:off x="4763" y="-166688"/>
            <a:ext cx="9134475" cy="514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0" y="4908550"/>
            <a:ext cx="9144000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o-RO" sz="1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portul turistic</a:t>
            </a:r>
          </a:p>
        </p:txBody>
      </p:sp>
    </p:spTree>
  </p:cSld>
  <p:clrMapOvr>
    <a:masterClrMapping/>
  </p:clrMapOvr>
  <p:transition spd="slow" advClick="0" advTm="1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2016-04-27_215741.jpg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rcRect/>
          <a:stretch>
            <a:fillRect/>
          </a:stretch>
        </p:blipFill>
        <p:spPr bwMode="auto">
          <a:xfrm>
            <a:off x="0" y="1588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2016-04-27_215755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2016-04-27_215953.jpg"/>
          <p:cNvPicPr>
            <a:picLocks noChangeAspect="1"/>
          </p:cNvPicPr>
          <p:nvPr/>
        </p:nvPicPr>
        <p:blipFill>
          <a:blip r:embed="rId2">
            <a:lum contrast="4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1" descr="2016-04-27_220008.jp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rcRect/>
          <a:stretch>
            <a:fillRect/>
          </a:stretch>
        </p:blipFill>
        <p:spPr bwMode="auto">
          <a:xfrm>
            <a:off x="0" y="0"/>
            <a:ext cx="9144000" cy="512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ine 22" descr="fin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3057525"/>
            <a:ext cx="2376488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>
            <a:off x="519113" y="4017963"/>
            <a:ext cx="80867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rrowheads="1"/>
          </p:cNvPicPr>
          <p:nvPr/>
        </p:nvPicPr>
        <p:blipFill>
          <a:blip r:embed="rId5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325" y="4330700"/>
            <a:ext cx="4549775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9"/>
          <p:cNvPicPr>
            <a:picLocks noChangeArrowheads="1"/>
          </p:cNvPicPr>
          <p:nvPr/>
        </p:nvPicPr>
        <p:blipFill>
          <a:blip r:embed="rId6">
            <a:clrChange>
              <a:clrFrom>
                <a:srgbClr val="050505"/>
              </a:clrFrom>
              <a:clrTo>
                <a:srgbClr val="05050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22788" y="4330700"/>
            <a:ext cx="4562475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1">
            <a:hlinkClick r:id="rId7" highlightClick="1"/>
          </p:cNvPr>
          <p:cNvPicPr>
            <a:picLocks noChangeArrowheads="1"/>
          </p:cNvPicPr>
          <p:nvPr/>
        </p:nvPicPr>
        <p:blipFill>
          <a:blip r:embed="rId8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308444" y="4412871"/>
            <a:ext cx="540000" cy="2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4">
            <a:hlinkClick r:id="rId9" highlightClick="1"/>
          </p:cNvPr>
          <p:cNvPicPr>
            <a:picLocks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800350" y="4413250"/>
            <a:ext cx="488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>
            <a:hlinkClick r:id="rId11" highlightClick="1"/>
          </p:cNvPr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3290888" y="4413250"/>
            <a:ext cx="488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>
            <a:hlinkClick r:id="rId13" highlightClick="1"/>
          </p:cNvPr>
          <p:cNvPicPr>
            <a:picLocks noChangeArrowheads="1"/>
          </p:cNvPicPr>
          <p:nvPr/>
        </p:nvPicPr>
        <p:blipFill>
          <a:blip r:embed="rId14"/>
          <a:srcRect t="-3"/>
          <a:stretch>
            <a:fillRect/>
          </a:stretch>
        </p:blipFill>
        <p:spPr bwMode="auto">
          <a:xfrm>
            <a:off x="3783013" y="4413250"/>
            <a:ext cx="4873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>
            <a:hlinkClick r:id="rId15" highlightClick="1"/>
          </p:cNvPr>
          <p:cNvPicPr>
            <a:picLocks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347788" y="4413250"/>
            <a:ext cx="4873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>
            <a:hlinkClick r:id="rId17" highlightClick="1"/>
          </p:cNvPr>
          <p:cNvPicPr>
            <a:picLocks noChangeArrowheads="1"/>
          </p:cNvPicPr>
          <p:nvPr/>
        </p:nvPicPr>
        <p:blipFill>
          <a:blip r:embed="rId18"/>
          <a:srcRect t="-2"/>
          <a:stretch>
            <a:fillRect/>
          </a:stretch>
        </p:blipFill>
        <p:spPr bwMode="auto">
          <a:xfrm>
            <a:off x="1824038" y="4413250"/>
            <a:ext cx="4873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>
            <a:hlinkClick r:id="rId19" highlightClick="1"/>
          </p:cNvPr>
          <p:cNvPicPr>
            <a:picLocks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2309813" y="4413250"/>
            <a:ext cx="488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>
            <a:hlinkClick r:id="rId21" highlightClick="1"/>
          </p:cNvPr>
          <p:cNvPicPr>
            <a:picLocks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863600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6">
            <a:hlinkClick r:id="rId23" highlightClick="1"/>
          </p:cNvPr>
          <p:cNvPicPr>
            <a:picLocks noChangeArrowheads="1"/>
          </p:cNvPicPr>
          <p:nvPr/>
        </p:nvPicPr>
        <p:blipFill>
          <a:blip r:embed="rId24"/>
          <a:srcRect l="2312" b="1303"/>
          <a:stretch>
            <a:fillRect/>
          </a:stretch>
        </p:blipFill>
        <p:spPr bwMode="auto">
          <a:xfrm>
            <a:off x="6729413" y="4411663"/>
            <a:ext cx="550862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>
            <a:hlinkClick r:id="rId25" highlightClick="1"/>
          </p:cNvPr>
          <p:cNvPicPr>
            <a:picLocks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7283450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>
            <a:hlinkClick r:id="rId27" highlightClick="1"/>
          </p:cNvPr>
          <p:cNvPicPr>
            <a:picLocks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8328025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>
            <a:hlinkClick r:id="rId29" highlightClick="1"/>
          </p:cNvPr>
          <p:cNvPicPr>
            <a:picLocks noChangeArrowheads="1"/>
          </p:cNvPicPr>
          <p:nvPr/>
        </p:nvPicPr>
        <p:blipFill>
          <a:blip r:embed="rId30">
            <a:lum contrast="20000"/>
          </a:blip>
          <a:srcRect t="2885"/>
          <a:stretch>
            <a:fillRect/>
          </a:stretch>
        </p:blipFill>
        <p:spPr bwMode="auto">
          <a:xfrm>
            <a:off x="4273550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6" descr="2016-09-03_235557.jpg">
            <a:hlinkClick r:id="rId31"/>
          </p:cNvPr>
          <p:cNvPicPr>
            <a:picLocks/>
          </p:cNvPicPr>
          <p:nvPr/>
        </p:nvPicPr>
        <p:blipFill>
          <a:blip r:embed="rId32"/>
          <a:srcRect/>
          <a:stretch>
            <a:fillRect/>
          </a:stretch>
        </p:blipFill>
        <p:spPr bwMode="auto">
          <a:xfrm>
            <a:off x="6245225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Imagine 30" descr="2016-02-13_190857.jpg">
            <a:hlinkClick r:id="rId33"/>
          </p:cNvPr>
          <p:cNvPicPr>
            <a:picLocks/>
          </p:cNvPicPr>
          <p:nvPr/>
        </p:nvPicPr>
        <p:blipFill>
          <a:blip r:embed="rId34">
            <a:lum contrast="10000"/>
          </a:blip>
          <a:srcRect/>
          <a:stretch>
            <a:fillRect/>
          </a:stretch>
        </p:blipFill>
        <p:spPr bwMode="auto">
          <a:xfrm>
            <a:off x="4765675" y="4413250"/>
            <a:ext cx="488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9" descr="2017-02-24_225247.jpg">
            <a:hlinkClick r:id="rId35"/>
          </p:cNvPr>
          <p:cNvPicPr>
            <a:picLocks/>
          </p:cNvPicPr>
          <p:nvPr/>
        </p:nvPicPr>
        <p:blipFill>
          <a:blip r:embed="rId36"/>
          <a:srcRect/>
          <a:stretch>
            <a:fillRect/>
          </a:stretch>
        </p:blipFill>
        <p:spPr bwMode="auto">
          <a:xfrm>
            <a:off x="5759450" y="4413250"/>
            <a:ext cx="48736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0" descr="2017-02-13_193807.jpg">
            <a:hlinkClick r:id="rId37"/>
          </p:cNvPr>
          <p:cNvPicPr preferRelativeResize="0">
            <a:picLocks/>
          </p:cNvPicPr>
          <p:nvPr/>
        </p:nvPicPr>
        <p:blipFill>
          <a:blip r:embed="rId38"/>
          <a:srcRect/>
          <a:stretch>
            <a:fillRect/>
          </a:stretch>
        </p:blipFill>
        <p:spPr bwMode="auto">
          <a:xfrm>
            <a:off x="5262563" y="4413250"/>
            <a:ext cx="4889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 descr="2017-03-14_005637.jpg">
            <a:hlinkClick r:id="rId39"/>
          </p:cNvPr>
          <p:cNvPicPr>
            <a:picLocks/>
          </p:cNvPicPr>
          <p:nvPr/>
        </p:nvPicPr>
        <p:blipFill>
          <a:blip r:embed="rId40"/>
          <a:srcRect/>
          <a:stretch>
            <a:fillRect/>
          </a:stretch>
        </p:blipFill>
        <p:spPr bwMode="auto">
          <a:xfrm>
            <a:off x="7773988" y="4411663"/>
            <a:ext cx="550862" cy="217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CasetăText 17"/>
          <p:cNvSpPr txBox="1">
            <a:spLocks noChangeArrowheads="1"/>
          </p:cNvSpPr>
          <p:nvPr/>
        </p:nvSpPr>
        <p:spPr bwMode="auto">
          <a:xfrm>
            <a:off x="0" y="4732338"/>
            <a:ext cx="5375275" cy="25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05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muzica</a:t>
            </a:r>
            <a:r>
              <a:rPr lang="en-US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ro-RO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105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Jean Francois Maurice </a:t>
            </a:r>
            <a:r>
              <a:rPr lang="ro-RO" sz="1050" dirty="0"/>
              <a:t>- </a:t>
            </a:r>
            <a:r>
              <a:rPr lang="ro-RO" sz="1050" b="1" i="1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Monaco, 28 Degrees a l'ombre</a:t>
            </a:r>
            <a:endParaRPr lang="ro-RO" sz="1050" b="1" dirty="0">
              <a:solidFill>
                <a:schemeClr val="accent5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Dreptunghi 11"/>
          <p:cNvSpPr>
            <a:spLocks noChangeArrowheads="1"/>
          </p:cNvSpPr>
          <p:nvPr/>
        </p:nvSpPr>
        <p:spPr bwMode="auto">
          <a:xfrm>
            <a:off x="2592388" y="4875213"/>
            <a:ext cx="52197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defRPr/>
            </a:pPr>
            <a:r>
              <a:rPr lang="ro-RO" sz="10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105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magini</a:t>
            </a:r>
            <a:r>
              <a:rPr lang="ro-RO" sz="105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o-RO" sz="10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 Stefan </a:t>
            </a:r>
            <a:r>
              <a:rPr lang="ro-RO" sz="8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(15.IV.2016, p.m.) </a:t>
            </a:r>
            <a:r>
              <a:rPr lang="ro-RO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Times New Roman" pitchFamily="18" charset="0"/>
              </a:rPr>
              <a:t>/ </a:t>
            </a:r>
            <a:r>
              <a:rPr lang="ro-RO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Times New Roman" pitchFamily="18" charset="0"/>
              </a:rPr>
              <a:t> montaj:  </a:t>
            </a:r>
            <a:r>
              <a:rPr 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ionstefan.007@gmail.com</a:t>
            </a:r>
            <a:r>
              <a:rPr lang="ro-RO" sz="1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1200" b="1" dirty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/ </a:t>
            </a:r>
            <a:r>
              <a:rPr lang="ro-RO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iun. </a:t>
            </a:r>
            <a:r>
              <a:rPr 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 </a:t>
            </a:r>
            <a:r>
              <a:rPr lang="ro-RO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2016</a:t>
            </a:r>
            <a:endParaRPr lang="ro-RO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  <p:sp>
        <p:nvSpPr>
          <p:cNvPr id="25" name="WordArt 5"/>
          <p:cNvSpPr>
            <a:spLocks noChangeArrowheads="1" noChangeShapeType="1" noTextEdit="1"/>
          </p:cNvSpPr>
          <p:nvPr/>
        </p:nvSpPr>
        <p:spPr bwMode="auto">
          <a:xfrm>
            <a:off x="8337996" y="4806423"/>
            <a:ext cx="698500" cy="30361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>
              <a:defRPr/>
            </a:pP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I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. 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Ş</a:t>
            </a:r>
            <a:r>
              <a:rPr lang="ro-RO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. </a:t>
            </a:r>
          </a:p>
        </p:txBody>
      </p:sp>
    </p:spTree>
  </p:cSld>
  <p:clrMapOvr>
    <a:masterClrMapping/>
  </p:clrMapOvr>
  <p:transition spd="slow"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500"/>
                            </p:stCondLst>
                            <p:childTnLst>
                              <p:par>
                                <p:cTn id="5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9500"/>
                            </p:stCondLst>
                            <p:childTnLst>
                              <p:par>
                                <p:cTn id="8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n 3">
            <a:hlinkClick r:id="rId2"/>
          </p:cNvPr>
          <p:cNvPicPr>
            <a:picLocks noChangeAspect="1"/>
          </p:cNvPicPr>
          <p:nvPr/>
        </p:nvPicPr>
        <p:blipFill>
          <a:blip r:embed="rId3">
            <a:lum bright="-20000" contrast="30000"/>
          </a:blip>
          <a:srcRect/>
          <a:stretch>
            <a:fillRect/>
          </a:stretch>
        </p:blipFill>
        <p:spPr bwMode="auto">
          <a:xfrm>
            <a:off x="2233613" y="1585913"/>
            <a:ext cx="4641850" cy="12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ángulo 5"/>
          <p:cNvSpPr/>
          <p:nvPr/>
        </p:nvSpPr>
        <p:spPr>
          <a:xfrm>
            <a:off x="95250" y="71438"/>
            <a:ext cx="8928100" cy="4994275"/>
          </a:xfrm>
          <a:prstGeom prst="rect">
            <a:avLst/>
          </a:prstGeom>
          <a:noFill/>
          <a:ln w="127000" cap="sq">
            <a:solidFill>
              <a:srgbClr val="FAB10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53" name="1 Imagen">
            <a:hlinkClick r:id="rId4"/>
          </p:cNvPr>
          <p:cNvPicPr>
            <a:picLocks noChangeAspect="1"/>
          </p:cNvPicPr>
          <p:nvPr/>
        </p:nvPicPr>
        <p:blipFill>
          <a:blip r:embed="rId5">
            <a:lum bright="-20000" contrast="20000"/>
          </a:blip>
          <a:srcRect/>
          <a:stretch>
            <a:fillRect/>
          </a:stretch>
        </p:blipFill>
        <p:spPr bwMode="auto">
          <a:xfrm>
            <a:off x="3752850" y="3475038"/>
            <a:ext cx="1501775" cy="120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2 CuadroTexto"/>
          <p:cNvSpPr txBox="1">
            <a:spLocks noChangeArrowheads="1"/>
          </p:cNvSpPr>
          <p:nvPr/>
        </p:nvSpPr>
        <p:spPr bwMode="auto">
          <a:xfrm>
            <a:off x="0" y="2935579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altLang="en-US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Berlin Sans FB" pitchFamily="34" charset="0"/>
              </a:rPr>
              <a:t>Si deseas recibir diariamente pps en tu buzón de correo suscríbete aquí:</a:t>
            </a:r>
            <a:endParaRPr lang="en-US" altLang="en-US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Berlin Sans FB" pitchFamily="34" charset="0"/>
            </a:endParaRPr>
          </a:p>
        </p:txBody>
      </p: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9088" y="560388"/>
            <a:ext cx="8329612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9088" y="1092200"/>
            <a:ext cx="8329612" cy="481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5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1343</TotalTime>
  <Words>56</Words>
  <Application>Microsoft Office PowerPoint</Application>
  <PresentationFormat>On-screen Show (16:9)</PresentationFormat>
  <Paragraphs>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Bookman Old Style</vt:lpstr>
      <vt:lpstr>Times New Roman</vt:lpstr>
      <vt:lpstr>Arial Narrow</vt:lpstr>
      <vt:lpstr>Temă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Mónaco (II)</dc:title>
  <dc:subject>calatorie</dc:subject>
  <dc:creator>i.s.</dc:creator>
  <cp:keywords>monaco, cazinou, muzee, monte carlo, raliu</cp:keywords>
  <dc:description>o plimbare pe  jos prin Monaco</dc:description>
  <cp:lastModifiedBy>Home</cp:lastModifiedBy>
  <cp:revision>118</cp:revision>
  <dcterms:modified xsi:type="dcterms:W3CDTF">2017-03-25T22:32:13Z</dcterms:modified>
  <cp:category>locuri</cp:category>
</cp:coreProperties>
</file>