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7" r:id="rId2"/>
    <p:sldId id="315" r:id="rId3"/>
    <p:sldId id="328" r:id="rId4"/>
    <p:sldId id="326" r:id="rId5"/>
    <p:sldId id="356" r:id="rId6"/>
    <p:sldId id="330" r:id="rId7"/>
    <p:sldId id="357" r:id="rId8"/>
    <p:sldId id="364" r:id="rId9"/>
    <p:sldId id="360" r:id="rId10"/>
    <p:sldId id="337" r:id="rId11"/>
    <p:sldId id="331" r:id="rId12"/>
    <p:sldId id="338" r:id="rId13"/>
    <p:sldId id="361" r:id="rId14"/>
    <p:sldId id="336" r:id="rId15"/>
    <p:sldId id="363" r:id="rId16"/>
    <p:sldId id="334" r:id="rId17"/>
    <p:sldId id="365" r:id="rId18"/>
    <p:sldId id="407" r:id="rId19"/>
    <p:sldId id="367" r:id="rId20"/>
    <p:sldId id="368" r:id="rId21"/>
    <p:sldId id="362" r:id="rId22"/>
    <p:sldId id="369" r:id="rId23"/>
    <p:sldId id="370" r:id="rId24"/>
    <p:sldId id="372" r:id="rId25"/>
    <p:sldId id="371" r:id="rId26"/>
    <p:sldId id="358" r:id="rId27"/>
    <p:sldId id="374" r:id="rId28"/>
    <p:sldId id="373" r:id="rId29"/>
    <p:sldId id="388" r:id="rId30"/>
    <p:sldId id="380" r:id="rId31"/>
    <p:sldId id="335" r:id="rId32"/>
    <p:sldId id="391" r:id="rId33"/>
    <p:sldId id="375" r:id="rId34"/>
    <p:sldId id="376" r:id="rId35"/>
    <p:sldId id="395" r:id="rId36"/>
    <p:sldId id="378" r:id="rId37"/>
    <p:sldId id="393" r:id="rId38"/>
    <p:sldId id="381" r:id="rId39"/>
    <p:sldId id="382" r:id="rId40"/>
    <p:sldId id="383" r:id="rId41"/>
    <p:sldId id="384" r:id="rId42"/>
    <p:sldId id="385" r:id="rId43"/>
    <p:sldId id="386" r:id="rId44"/>
    <p:sldId id="387" r:id="rId45"/>
    <p:sldId id="390" r:id="rId46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RifCAisYry935OizV5wpg==" hashData="HOwhPq/qLYMm3Vg1HF2yp+K2N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77C2A-0C16-481B-9579-A709989A1C6B}" type="datetimeFigureOut">
              <a:rPr lang="hu-HU" smtClean="0"/>
              <a:pPr/>
              <a:t>2017.12.04.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0BE4F-3772-4553-822B-7B6861F56E9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is-winter.jpg"/>
          <p:cNvPicPr>
            <a:picLocks noChangeAspect="1"/>
          </p:cNvPicPr>
          <p:nvPr/>
        </p:nvPicPr>
        <p:blipFill>
          <a:blip r:embed="rId3" cstate="print"/>
          <a:srcRect t="9350" b="738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SOUS LE CIEL DE PARIS - harmonika ze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is-bridge-snow-59c00929d088c000118fda6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4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hnee-Opera-Paris.jpg"/>
          <p:cNvPicPr>
            <a:picLocks noChangeAspect="1"/>
          </p:cNvPicPr>
          <p:nvPr/>
        </p:nvPicPr>
        <p:blipFill>
          <a:blip r:embed="rId2" cstate="print"/>
          <a:srcRect t="12559" b="358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chneechaos-in-Paris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1614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6a00d8341c82c653ef0120a7624f83970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469" b="17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 in Paris Feb20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673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6a00d8341c82c653ef01287665702e970c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20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ttp _cdn.cnn.com_cnnnext_dam_assets_111130044026-louvre-paris-snow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964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403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pid-Photo-Mar-13-2013-543-AM.jpg"/>
          <p:cNvPicPr>
            <a:picLocks noChangeAspect="1"/>
          </p:cNvPicPr>
          <p:nvPr/>
        </p:nvPicPr>
        <p:blipFill>
          <a:blip r:embed="rId2" cstate="print"/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3_1mutfu.jpg"/>
          <p:cNvPicPr>
            <a:picLocks noChangeAspect="1"/>
          </p:cNvPicPr>
          <p:nvPr/>
        </p:nvPicPr>
        <p:blipFill>
          <a:blip r:embed="rId2" cstate="print"/>
          <a:srcRect t="2189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pid-Photo-Mar-13-2013-548-AM.jpg"/>
          <p:cNvPicPr>
            <a:picLocks noChangeAspect="1"/>
          </p:cNvPicPr>
          <p:nvPr/>
        </p:nvPicPr>
        <p:blipFill>
          <a:blip r:embed="rId2" cstate="print"/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glise-Saint-Germain-lAuxerrois-Paris.jpg"/>
          <p:cNvPicPr>
            <a:picLocks noChangeAspect="1"/>
          </p:cNvPicPr>
          <p:nvPr/>
        </p:nvPicPr>
        <p:blipFill>
          <a:blip r:embed="rId2" cstate="print"/>
          <a:srcRect b="165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winter-magic-par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ttp _cdn.cnn.com_cnnnext_dam_assets_111130041843-alexandre-bridge-paris-night.jpg"/>
          <p:cNvPicPr>
            <a:picLocks noChangeAspect="1"/>
          </p:cNvPicPr>
          <p:nvPr/>
        </p:nvPicPr>
        <p:blipFill>
          <a:blip r:embed="rId2" cstate="print"/>
          <a:srcRect l="996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p-10-things-to-do-kids-winter-Paris-snow-Eiffel-Tow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81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ttp _cdn.cnn.com_cnnnext_dam_assets_111130044721-place-de-la-concorde-paris.jpg.jpg"/>
          <p:cNvPicPr>
            <a:picLocks noChangeAspect="1"/>
          </p:cNvPicPr>
          <p:nvPr/>
        </p:nvPicPr>
        <p:blipFill>
          <a:blip r:embed="rId2" cstate="print"/>
          <a:srcRect l="7382" r="258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943.jpg"/>
          <p:cNvPicPr>
            <a:picLocks noChangeAspect="1"/>
          </p:cNvPicPr>
          <p:nvPr/>
        </p:nvPicPr>
        <p:blipFill>
          <a:blip r:embed="rId2" cstate="print"/>
          <a:srcRect t="14173" b="22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.axd.jpg"/>
          <p:cNvPicPr>
            <a:picLocks noChangeAspect="1"/>
          </p:cNvPicPr>
          <p:nvPr/>
        </p:nvPicPr>
        <p:blipFill>
          <a:blip r:embed="rId2" cstate="print"/>
          <a:srcRect l="6047" r="226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24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1319" b="4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ttp _cdn.cnn.com_cnnnext_dam_assets_111130040746-eiffel-tower-snow.jpg"/>
          <p:cNvPicPr>
            <a:picLocks noChangeAspect="1"/>
          </p:cNvPicPr>
          <p:nvPr/>
        </p:nvPicPr>
        <p:blipFill>
          <a:blip r:embed="rId2" cstate="print"/>
          <a:srcRect l="5154" r="5154"/>
          <a:stretch>
            <a:fillRect/>
          </a:stretch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89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929" b="976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7422.JPG"/>
          <p:cNvPicPr>
            <a:picLocks noChangeAspect="1"/>
          </p:cNvPicPr>
          <p:nvPr/>
        </p:nvPicPr>
        <p:blipFill>
          <a:blip r:embed="rId2" cstate="print"/>
          <a:srcRect t="60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.jpg"/>
          <p:cNvPicPr>
            <a:picLocks noChangeAspect="1"/>
          </p:cNvPicPr>
          <p:nvPr/>
        </p:nvPicPr>
        <p:blipFill>
          <a:blip r:embed="rId2" cstate="print"/>
          <a:srcRect b="116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7558.JPG"/>
          <p:cNvPicPr>
            <a:picLocks noChangeAspect="1"/>
          </p:cNvPicPr>
          <p:nvPr/>
        </p:nvPicPr>
        <p:blipFill>
          <a:blip r:embed="rId2" cstate="print"/>
          <a:srcRect t="60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5232208151_9768a605d4_b.jpg"/>
          <p:cNvPicPr>
            <a:picLocks noChangeAspect="1"/>
          </p:cNvPicPr>
          <p:nvPr/>
        </p:nvPicPr>
        <p:blipFill>
          <a:blip r:embed="rId2" cstate="print"/>
          <a:srcRect b="553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xembourg4.jpg"/>
          <p:cNvPicPr>
            <a:picLocks noChangeAspect="1"/>
          </p:cNvPicPr>
          <p:nvPr/>
        </p:nvPicPr>
        <p:blipFill>
          <a:blip r:embed="rId2" cstate="print"/>
          <a:srcRect t="3390" b="677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mont_1651.jpg"/>
          <p:cNvPicPr>
            <a:picLocks noChangeAspect="1"/>
          </p:cNvPicPr>
          <p:nvPr/>
        </p:nvPicPr>
        <p:blipFill>
          <a:blip r:embed="rId2" cstate="print"/>
          <a:srcRect b="621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-Eglise-Saint-Germain-lAuxerrois.jpg"/>
          <p:cNvPicPr>
            <a:picLocks noChangeAspect="1"/>
          </p:cNvPicPr>
          <p:nvPr/>
        </p:nvPicPr>
        <p:blipFill>
          <a:blip r:embed="rId2" cstate="print"/>
          <a:srcRect t="2326" b="3988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 in Paris around the fountain wallpapers and images - wallpapers ....jpg"/>
          <p:cNvPicPr>
            <a:picLocks noChangeAspect="1"/>
          </p:cNvPicPr>
          <p:nvPr/>
        </p:nvPicPr>
        <p:blipFill>
          <a:blip r:embed="rId2" cstate="print"/>
          <a:srcRect t="3543" b="13228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urEiffelInTheSnow2.jpg"/>
          <p:cNvPicPr>
            <a:picLocks noChangeAspect="1"/>
          </p:cNvPicPr>
          <p:nvPr/>
        </p:nvPicPr>
        <p:blipFill>
          <a:blip r:embed="rId2" cstate="print"/>
          <a:srcRect b="63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lves-in-palais-royal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197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is apartment view with snow.jpg"/>
          <p:cNvPicPr>
            <a:picLocks noChangeAspect="1"/>
          </p:cNvPicPr>
          <p:nvPr/>
        </p:nvPicPr>
        <p:blipFill>
          <a:blip r:embed="rId2" cstate="print"/>
          <a:srcRect b="1669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is-snow-corrected-web1.jpg"/>
          <p:cNvPicPr>
            <a:picLocks noChangeAspect="1"/>
          </p:cNvPicPr>
          <p:nvPr/>
        </p:nvPicPr>
        <p:blipFill>
          <a:blip r:embed="rId2" cstate="print"/>
          <a:srcRect t="6210" b="44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-France-Paris-Shanzelize.jpg"/>
          <p:cNvPicPr>
            <a:picLocks noChangeAspect="1"/>
          </p:cNvPicPr>
          <p:nvPr/>
        </p:nvPicPr>
        <p:blipFill>
          <a:blip r:embed="rId2" cstate="print"/>
          <a:srcRect l="20020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am_6641.jpg"/>
          <p:cNvPicPr>
            <a:picLocks noChangeAspect="1"/>
          </p:cNvPicPr>
          <p:nvPr/>
        </p:nvPicPr>
        <p:blipFill>
          <a:blip r:embed="rId2" cstate="print"/>
          <a:srcRect t="1673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lide_324477_3095848_fre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424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1-1.jpg"/>
          <p:cNvPicPr>
            <a:picLocks noChangeAspect="1"/>
          </p:cNvPicPr>
          <p:nvPr/>
        </p:nvPicPr>
        <p:blipFill>
          <a:blip r:embed="rId2" cstate="print"/>
          <a:srcRect t="4565" b="1660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32" y="0"/>
            <a:ext cx="9129735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3.jpg"/>
          <p:cNvPicPr>
            <a:picLocks noChangeAspect="1"/>
          </p:cNvPicPr>
          <p:nvPr/>
        </p:nvPicPr>
        <p:blipFill>
          <a:blip r:embed="rId2" cstate="print"/>
          <a:srcRect t="1682" b="3084"/>
          <a:stretch>
            <a:fillRect/>
          </a:stretch>
        </p:blipFill>
        <p:spPr>
          <a:xfrm>
            <a:off x="0" y="0"/>
            <a:ext cx="9147352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3bis.jpg"/>
          <p:cNvPicPr>
            <a:picLocks noChangeAspect="1"/>
          </p:cNvPicPr>
          <p:nvPr/>
        </p:nvPicPr>
        <p:blipFill>
          <a:blip r:embed="rId2" cstate="print"/>
          <a:srcRect t="886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7.jpg"/>
          <p:cNvPicPr>
            <a:picLocks noChangeAspect="1"/>
          </p:cNvPicPr>
          <p:nvPr/>
        </p:nvPicPr>
        <p:blipFill>
          <a:blip r:embed="rId2" cstate="print"/>
          <a:srcRect b="661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10.jpg"/>
          <p:cNvPicPr>
            <a:picLocks noChangeAspect="1"/>
          </p:cNvPicPr>
          <p:nvPr/>
        </p:nvPicPr>
        <p:blipFill>
          <a:blip r:embed="rId2" cstate="print"/>
          <a:srcRect t="623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NOW12bisss.jpg"/>
          <p:cNvPicPr>
            <a:picLocks noChangeAspect="1"/>
          </p:cNvPicPr>
          <p:nvPr/>
        </p:nvPicPr>
        <p:blipFill>
          <a:blip r:embed="rId2" cstate="print"/>
          <a:srcRect b="1127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hite-Christmas-Tree-and-Eiffel-Tower-02-©-French-Moments.jpg"/>
          <p:cNvPicPr>
            <a:picLocks noChangeAspect="1"/>
          </p:cNvPicPr>
          <p:nvPr/>
        </p:nvPicPr>
        <p:blipFill>
          <a:blip r:embed="rId2" cstate="print"/>
          <a:srcRect t="1644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3" name="Kép 2" descr="024-j.gif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4716016" y="2209428"/>
            <a:ext cx="200025" cy="250031"/>
          </a:xfrm>
          <a:prstGeom prst="rect">
            <a:avLst/>
          </a:prstGeom>
        </p:spPr>
      </p:pic>
      <p:pic>
        <p:nvPicPr>
          <p:cNvPr id="4" name="Kép 3" descr="024-u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5004048" y="2209428"/>
            <a:ext cx="233362" cy="250031"/>
          </a:xfrm>
          <a:prstGeom prst="rect">
            <a:avLst/>
          </a:prstGeom>
        </p:spPr>
      </p:pic>
      <p:pic>
        <p:nvPicPr>
          <p:cNvPr id="5" name="Kép 4" descr="024-d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5364088" y="2175421"/>
            <a:ext cx="260032" cy="250031"/>
          </a:xfrm>
          <a:prstGeom prst="rect">
            <a:avLst/>
          </a:prstGeom>
        </p:spPr>
      </p:pic>
      <p:pic>
        <p:nvPicPr>
          <p:cNvPr id="6" name="Kép 5" descr="024-y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5724128" y="2175421"/>
            <a:ext cx="233362" cy="250031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0" y="0"/>
            <a:ext cx="1901483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http://judystravels.blogspot.com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7303432" y="0"/>
            <a:ext cx="1840568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6</Words>
  <Application>Microsoft Office PowerPoint</Application>
  <PresentationFormat>Diavetítés a képernyőre (16:10 oldalarány)</PresentationFormat>
  <Paragraphs>2</Paragraphs>
  <Slides>45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45</vt:i4>
      </vt:variant>
    </vt:vector>
  </HeadingPairs>
  <TitlesOfParts>
    <vt:vector size="4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38</cp:revision>
  <dcterms:created xsi:type="dcterms:W3CDTF">2017-11-25T03:58:55Z</dcterms:created>
  <dcterms:modified xsi:type="dcterms:W3CDTF">2017-12-04T17:56:47Z</dcterms:modified>
</cp:coreProperties>
</file>