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0" r:id="rId2"/>
    <p:sldId id="313" r:id="rId3"/>
    <p:sldId id="306" r:id="rId4"/>
    <p:sldId id="304" r:id="rId5"/>
    <p:sldId id="268" r:id="rId6"/>
    <p:sldId id="288" r:id="rId7"/>
    <p:sldId id="308" r:id="rId8"/>
    <p:sldId id="310" r:id="rId9"/>
    <p:sldId id="297" r:id="rId10"/>
    <p:sldId id="294" r:id="rId11"/>
    <p:sldId id="305" r:id="rId12"/>
    <p:sldId id="295" r:id="rId13"/>
    <p:sldId id="269" r:id="rId14"/>
    <p:sldId id="307" r:id="rId15"/>
    <p:sldId id="296" r:id="rId16"/>
    <p:sldId id="309" r:id="rId17"/>
    <p:sldId id="264" r:id="rId18"/>
    <p:sldId id="314" r:id="rId19"/>
    <p:sldId id="289" r:id="rId20"/>
    <p:sldId id="265" r:id="rId21"/>
    <p:sldId id="315" r:id="rId2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VG6ORsR2K2PxT7OsZfAgg==" hashData="Gb0UUNh/VEUTQIVn03MNNhlQelUqq0Lm/JJLMlFbtg1lCfz/DNpQyuRP1RwSMuHbR7BtFJq5lBdYDlgvNTZ1p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FFFF"/>
    <a:srgbClr val="0000FF"/>
    <a:srgbClr val="FFFF66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8" d="100"/>
        <a:sy n="3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22197-F973-4C0A-A15E-87BA78E28422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BE8B9-413F-4A29-A361-66E3DD34CCC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5671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annecologne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2BE8B9-413F-4A29-A361-66E3DD34CCC8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2344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680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876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943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004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960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281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961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40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723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593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14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2BDAC-0233-4961-B7D3-CDD1D401F64B}" type="datetimeFigureOut">
              <a:rPr lang="de-DE" smtClean="0"/>
              <a:pPr/>
              <a:t>04.12.2017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4FDC4-E390-4ECE-BB38-11D62AE14223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82619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0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572">
              <a:srgbClr val="657AA3"/>
            </a:gs>
            <a:gs pos="44000">
              <a:srgbClr val="0000FF"/>
            </a:gs>
            <a:gs pos="18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kepguru.hu/dyn/download.php?id=243000&amp;size=w6&amp;sh=8Q31QnxgrqicHehlJenvug&amp;e=151155068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Lágrima"/>
          <p:cNvSpPr/>
          <p:nvPr/>
        </p:nvSpPr>
        <p:spPr>
          <a:xfrm rot="18771613">
            <a:off x="3197751" y="366222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771613">
            <a:off x="4626510" y="294784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771613">
            <a:off x="3197753" y="1509231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71613">
            <a:off x="4626512" y="1437793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771613">
            <a:off x="3197751" y="2652238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71613">
            <a:off x="4626510" y="2580800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71613">
            <a:off x="3213371" y="3784648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71613">
            <a:off x="4626512" y="3723809"/>
            <a:ext cx="1388572" cy="1339260"/>
          </a:xfrm>
          <a:prstGeom prst="smileyFac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Textfeld 10"/>
          <p:cNvSpPr txBox="1"/>
          <p:nvPr/>
        </p:nvSpPr>
        <p:spPr>
          <a:xfrm>
            <a:off x="2809511" y="1482099"/>
            <a:ext cx="30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dirty="0" err="1" smtClean="0">
                <a:solidFill>
                  <a:schemeClr val="bg2">
                    <a:lumMod val="75000"/>
                  </a:schemeClr>
                </a:solidFill>
              </a:rPr>
              <a:t>Mooie</a:t>
            </a:r>
            <a:endParaRPr lang="de-DE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de-DE" sz="3600" dirty="0" err="1" smtClean="0">
                <a:solidFill>
                  <a:schemeClr val="bg2">
                    <a:lumMod val="75000"/>
                  </a:schemeClr>
                </a:solidFill>
              </a:rPr>
              <a:t>Winterbeelden</a:t>
            </a:r>
            <a:r>
              <a:rPr lang="de-DE" sz="3600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de-DE" sz="3600" dirty="0" err="1" smtClean="0">
                <a:solidFill>
                  <a:schemeClr val="bg2">
                    <a:lumMod val="75000"/>
                  </a:schemeClr>
                </a:solidFill>
              </a:rPr>
              <a:t>wintertijd</a:t>
            </a:r>
            <a:endParaRPr lang="de-DE" sz="36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54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14:vortex dir="r"/>
        <p:sndAc>
          <p:stSnd>
            <p:snd r:embed="rId2" name="gunter-noris-weisser-winterwald (online-audio-converter.com).wav"/>
          </p:stSnd>
        </p:sndAc>
      </p:transition>
    </mc:Choice>
    <mc:Fallback xmlns="">
      <p:transition spd="slow" advClick="0" advTm="7000">
        <p:fade/>
        <p:sndAc>
          <p:stSnd>
            <p:snd r:embed="rId5" name="gunter-noris-weisser-winterwald (online-audio-converter.co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2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4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6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8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" y="0"/>
            <a:ext cx="97536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Anillo"/>
          <p:cNvSpPr/>
          <p:nvPr/>
        </p:nvSpPr>
        <p:spPr>
          <a:xfrm>
            <a:off x="1609843" y="938867"/>
            <a:ext cx="6000792" cy="3121749"/>
          </a:xfrm>
          <a:prstGeom prst="donut">
            <a:avLst>
              <a:gd name="adj" fmla="val 22778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2499742"/>
            <a:ext cx="6000792" cy="1572188"/>
          </a:xfrm>
          <a:prstGeom prst="donut">
            <a:avLst>
              <a:gd name="adj" fmla="val 22778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596099" y="2857500"/>
            <a:ext cx="6000792" cy="2883159"/>
          </a:xfrm>
          <a:prstGeom prst="star6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64330" y="1391605"/>
            <a:ext cx="6000792" cy="2931790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56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kepguru.hu/dyn/download.php?id=259058&amp;size=w6&amp;sh=EOkbDYkT-1KuVOQoaqLzKQ&amp;e=151197485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22" y="-57150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2 Rectángulo"/>
          <p:cNvSpPr/>
          <p:nvPr/>
        </p:nvSpPr>
        <p:spPr>
          <a:xfrm>
            <a:off x="-8722" y="-571500"/>
            <a:ext cx="4572000" cy="5951562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3 Rectángulo"/>
          <p:cNvSpPr/>
          <p:nvPr/>
        </p:nvSpPr>
        <p:spPr>
          <a:xfrm>
            <a:off x="4863413" y="-689781"/>
            <a:ext cx="4901545" cy="5951562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8475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kepguru.hu/dyn/download.php?id=243664&amp;size=w6&amp;sh=0rtX-roUpriTNfuNkw7S7A&amp;e=151167508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rma libre 25"/>
          <p:cNvSpPr/>
          <p:nvPr/>
        </p:nvSpPr>
        <p:spPr>
          <a:xfrm>
            <a:off x="33356" y="-21602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>
            <a:off x="1220980" y="555526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>
            <a:off x="2517124" y="1203598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5"/>
          <p:cNvSpPr/>
          <p:nvPr/>
        </p:nvSpPr>
        <p:spPr>
          <a:xfrm flipH="1">
            <a:off x="7181768" y="-16455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5"/>
          <p:cNvSpPr/>
          <p:nvPr/>
        </p:nvSpPr>
        <p:spPr>
          <a:xfrm flipH="1">
            <a:off x="5994144" y="606996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25"/>
          <p:cNvSpPr/>
          <p:nvPr/>
        </p:nvSpPr>
        <p:spPr>
          <a:xfrm flipH="1">
            <a:off x="4698000" y="1255068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25"/>
          <p:cNvSpPr/>
          <p:nvPr/>
        </p:nvSpPr>
        <p:spPr>
          <a:xfrm rot="10800000">
            <a:off x="7185216" y="361079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25"/>
          <p:cNvSpPr/>
          <p:nvPr/>
        </p:nvSpPr>
        <p:spPr>
          <a:xfrm rot="10800000">
            <a:off x="5997592" y="283924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2" name="Forma libre 25"/>
          <p:cNvSpPr/>
          <p:nvPr/>
        </p:nvSpPr>
        <p:spPr>
          <a:xfrm rot="10800000">
            <a:off x="4701448" y="2191172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rot="10800000" flipH="1">
            <a:off x="36804" y="355932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25"/>
          <p:cNvSpPr/>
          <p:nvPr/>
        </p:nvSpPr>
        <p:spPr>
          <a:xfrm rot="10800000" flipH="1">
            <a:off x="1224428" y="2787774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25"/>
          <p:cNvSpPr/>
          <p:nvPr/>
        </p:nvSpPr>
        <p:spPr>
          <a:xfrm rot="10800000" flipH="1">
            <a:off x="2520572" y="2139702"/>
            <a:ext cx="1982867" cy="17746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560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kepguru.hu/dyn/download.php?id=244427&amp;size=w6&amp;sh=JMsKeMy2NefuLGDE0KyjJg&amp;e=151155143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-64199"/>
            <a:ext cx="4626260" cy="5331330"/>
          </a:xfrm>
          <a:prstGeom prst="rect">
            <a:avLst/>
          </a:prstGeom>
          <a:solidFill>
            <a:srgbClr val="FF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86656" y="-52561"/>
            <a:ext cx="4656888" cy="5308054"/>
          </a:xfrm>
          <a:prstGeom prst="rect">
            <a:avLst/>
          </a:prstGeom>
          <a:solidFill>
            <a:srgbClr val="FF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541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://kepguru.hu/dyn/download.php?id=205808&amp;size=w6&amp;sh=DpsZJYNu_paspP-1oqNWWQ&amp;e=15118808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4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602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000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462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9" y="1357298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75" y="1357298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09" y="1357304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883" y="1214422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85" y="2428868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87" y="2421748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659" y="2571744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65" y="2571744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63" y="3429000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85" y="3643314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039" y="3643314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488" y="3429024"/>
            <a:ext cx="592346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36" y="4429132"/>
            <a:ext cx="468202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693" y="4357700"/>
            <a:ext cx="539142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421" y="1928796"/>
            <a:ext cx="539142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5779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kepguru.hu/dyn/download.php?id=158245&amp;size=w6&amp;sh=_EkTCOqERegLLKAa4TxtOQ&amp;e=15116749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5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4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602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000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462" y="0"/>
            <a:ext cx="134785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9" y="1357298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75" y="1357298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09" y="1357304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883" y="1214422"/>
            <a:ext cx="1078282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85" y="2428868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87" y="2421748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659" y="2571744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65" y="2571744"/>
            <a:ext cx="87610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63" y="3429000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85" y="3643314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039" y="3643314"/>
            <a:ext cx="663285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488" y="3429024"/>
            <a:ext cx="592346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36" y="4429132"/>
            <a:ext cx="468202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693" y="4357700"/>
            <a:ext cx="539142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421" y="1928796"/>
            <a:ext cx="539142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5476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kepguru.hu/dyn/download.php?id=243307&amp;size=w6&amp;sh=bYhreUzkkuO2-MUpb1TSFQ&amp;e=151155138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3 Rectángulo"/>
          <p:cNvSpPr/>
          <p:nvPr/>
        </p:nvSpPr>
        <p:spPr>
          <a:xfrm>
            <a:off x="4572000" y="0"/>
            <a:ext cx="4572000" cy="5308054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2 Rectángulo"/>
          <p:cNvSpPr/>
          <p:nvPr/>
        </p:nvSpPr>
        <p:spPr>
          <a:xfrm>
            <a:off x="-684584" y="-98631"/>
            <a:ext cx="4572000" cy="5340762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6048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kepguru.hu/dyn/download.php?id=243317&amp;size=w6&amp;sh=y7s2YBnLdVRGLuNtY80YWg&amp;e=15115511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" y="2429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699792" y="699542"/>
            <a:ext cx="3744416" cy="3672408"/>
            <a:chOff x="2699792" y="699542"/>
            <a:chExt cx="3744416" cy="3672408"/>
          </a:xfrm>
          <a:scene3d>
            <a:camera prst="orthographicFront"/>
            <a:lightRig rig="threePt" dir="t"/>
          </a:scene3d>
        </p:grpSpPr>
        <p:sp>
          <p:nvSpPr>
            <p:cNvPr id="5" name="4 Estrella de 12 puntas"/>
            <p:cNvSpPr/>
            <p:nvPr/>
          </p:nvSpPr>
          <p:spPr>
            <a:xfrm>
              <a:off x="2699792" y="699542"/>
              <a:ext cx="3744416" cy="3672408"/>
            </a:xfrm>
            <a:prstGeom prst="star12">
              <a:avLst>
                <a:gd name="adj" fmla="val 44986"/>
              </a:avLst>
            </a:prstGeom>
            <a:noFill/>
            <a:ln w="19050">
              <a:solidFill>
                <a:srgbClr val="F0906A"/>
              </a:solidFill>
            </a:ln>
            <a:sp3d prstMaterial="powder"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Estrella de 12 puntas"/>
            <p:cNvSpPr/>
            <p:nvPr/>
          </p:nvSpPr>
          <p:spPr>
            <a:xfrm>
              <a:off x="3131840" y="1131590"/>
              <a:ext cx="2880320" cy="2880320"/>
            </a:xfrm>
            <a:prstGeom prst="star12">
              <a:avLst>
                <a:gd name="adj" fmla="val 44986"/>
              </a:avLst>
            </a:prstGeom>
            <a:noFill/>
            <a:ln w="19050">
              <a:solidFill>
                <a:srgbClr val="F0906A"/>
              </a:solidFill>
            </a:ln>
            <a:sp3d prstMaterial="powder"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Estrella de 12 puntas"/>
            <p:cNvSpPr/>
            <p:nvPr/>
          </p:nvSpPr>
          <p:spPr>
            <a:xfrm>
              <a:off x="3491880" y="1563638"/>
              <a:ext cx="2160240" cy="2016224"/>
            </a:xfrm>
            <a:prstGeom prst="star12">
              <a:avLst>
                <a:gd name="adj" fmla="val 44986"/>
              </a:avLst>
            </a:prstGeom>
            <a:noFill/>
            <a:ln w="19050">
              <a:solidFill>
                <a:srgbClr val="F0906A"/>
              </a:solidFill>
            </a:ln>
            <a:sp3d prstMaterial="powder"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3132048" y="1152048"/>
            <a:ext cx="2880320" cy="2880320"/>
            <a:chOff x="3131840" y="1131590"/>
            <a:chExt cx="2880320" cy="2880320"/>
          </a:xfrm>
          <a:scene3d>
            <a:camera prst="orthographicFront"/>
            <a:lightRig rig="threePt" dir="t"/>
          </a:scene3d>
        </p:grpSpPr>
        <p:sp>
          <p:nvSpPr>
            <p:cNvPr id="10" name="9 Estrella de 12 puntas"/>
            <p:cNvSpPr/>
            <p:nvPr/>
          </p:nvSpPr>
          <p:spPr>
            <a:xfrm>
              <a:off x="3131840" y="1131590"/>
              <a:ext cx="2880320" cy="2880320"/>
            </a:xfrm>
            <a:prstGeom prst="star12">
              <a:avLst>
                <a:gd name="adj" fmla="val 44986"/>
              </a:avLst>
            </a:prstGeom>
            <a:noFill/>
            <a:ln w="19050">
              <a:solidFill>
                <a:srgbClr val="F0906A"/>
              </a:solidFill>
            </a:ln>
            <a:sp3d prstMaterial="powder"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Estrella de 12 puntas"/>
            <p:cNvSpPr/>
            <p:nvPr/>
          </p:nvSpPr>
          <p:spPr>
            <a:xfrm>
              <a:off x="3491880" y="1563638"/>
              <a:ext cx="2160240" cy="2016224"/>
            </a:xfrm>
            <a:prstGeom prst="star12">
              <a:avLst>
                <a:gd name="adj" fmla="val 44986"/>
              </a:avLst>
            </a:prstGeom>
            <a:noFill/>
            <a:ln w="19050">
              <a:solidFill>
                <a:srgbClr val="F0906A"/>
              </a:solidFill>
            </a:ln>
            <a:sp3d prstMaterial="powder"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267480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kepguru.hu/dyn/download.php?id=243734&amp;size=w6&amp;sh=_cZvY6qupFXjFDWLrP2RvA&amp;e=151188089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5" y="-57150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190713">
            <a:off x="4617409" y="-91863"/>
            <a:ext cx="2971884" cy="22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409287" flipH="1">
            <a:off x="1521064" y="-91864"/>
            <a:ext cx="2971884" cy="22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409287" flipV="1">
            <a:off x="4644009" y="2931796"/>
            <a:ext cx="2971884" cy="22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190713" flipH="1" flipV="1">
            <a:off x="1697983" y="2572432"/>
            <a:ext cx="2971884" cy="22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0620672" y="-1965739"/>
            <a:ext cx="9252520" cy="597666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237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kepguru.hu/dyn/download.php?id=259063&amp;size=w6&amp;sh=nlQ4abJMY8Mv7dnZAgeYdg&amp;e=15119746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-331592"/>
            <a:ext cx="4572000" cy="5783662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185657" y="-378284"/>
            <a:ext cx="4572000" cy="5830353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6199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kepguru.hu/dyn/download.php?id=243439&amp;size=w6&amp;sh=VH0Xfkg3pw8B3-B4OuBLpw&amp;e=1511881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1" y="0"/>
            <a:ext cx="9177063" cy="5262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rma libre 25"/>
          <p:cNvSpPr/>
          <p:nvPr/>
        </p:nvSpPr>
        <p:spPr>
          <a:xfrm rot="10800000" flipH="1">
            <a:off x="-33063" y="29366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10800000" flipH="1">
            <a:off x="935089" y="776017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rot="10800000" flipH="1">
            <a:off x="2231233" y="1424089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 rot="10800000" flipH="1">
            <a:off x="3353304" y="2088232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 flipH="1">
            <a:off x="4540928" y="2859782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 flipH="1">
            <a:off x="5837072" y="3507854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>
              <a:rot lat="0" lon="0" rev="84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5"/>
          <p:cNvSpPr/>
          <p:nvPr/>
        </p:nvSpPr>
        <p:spPr>
          <a:xfrm rot="10800000">
            <a:off x="7568856" y="0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5"/>
          <p:cNvSpPr/>
          <p:nvPr/>
        </p:nvSpPr>
        <p:spPr>
          <a:xfrm rot="10800000">
            <a:off x="6381232" y="771550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25"/>
          <p:cNvSpPr/>
          <p:nvPr/>
        </p:nvSpPr>
        <p:spPr>
          <a:xfrm rot="10800000">
            <a:off x="5085088" y="1419622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25"/>
          <p:cNvSpPr/>
          <p:nvPr/>
        </p:nvSpPr>
        <p:spPr>
          <a:xfrm rot="10800000">
            <a:off x="3963017" y="2083765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 rot="10800000">
            <a:off x="2775393" y="2855315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rot="10800000">
            <a:off x="1479249" y="3503387"/>
            <a:ext cx="1827680" cy="1635646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679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2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8" dur="4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2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6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4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8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epguru.hu/dyn/download.php?id=242799&amp;size=w6&amp;sh=WRlhJWL4z3EtB_lSUMdyeA&amp;e=151206395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432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Rectángulo"/>
          <p:cNvSpPr/>
          <p:nvPr/>
        </p:nvSpPr>
        <p:spPr>
          <a:xfrm>
            <a:off x="-30629" y="-594320"/>
            <a:ext cx="4572000" cy="5836451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3 Rectángulo"/>
          <p:cNvSpPr/>
          <p:nvPr/>
        </p:nvSpPr>
        <p:spPr>
          <a:xfrm>
            <a:off x="5204116" y="-594320"/>
            <a:ext cx="4572000" cy="5833358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676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epguru.hu/dyn/download.php?id=180966&amp;size=w6&amp;sh=EcCsLmav2vGob3cQfE6S3w&amp;e=15120413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77" y="-57150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2 Rectángulo"/>
          <p:cNvSpPr/>
          <p:nvPr/>
        </p:nvSpPr>
        <p:spPr>
          <a:xfrm>
            <a:off x="-34077" y="-620967"/>
            <a:ext cx="4572000" cy="6100142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3 Rectángulo"/>
          <p:cNvSpPr/>
          <p:nvPr/>
        </p:nvSpPr>
        <p:spPr>
          <a:xfrm>
            <a:off x="5188904" y="-620967"/>
            <a:ext cx="4572000" cy="6100142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3645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epguru.hu/dyn/download.php?id=222790&amp;size=w6&amp;sh=peTzUmXTRAJhSs8M7JzCSQ&amp;e=151204169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46"/>
          <a:stretch/>
        </p:blipFill>
        <p:spPr bwMode="auto">
          <a:xfrm>
            <a:off x="-13387" y="-497753"/>
            <a:ext cx="9157387" cy="580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658140">
            <a:off x="6497327" y="169859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658140">
            <a:off x="6497326" y="1393996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658140">
            <a:off x="6497326" y="2546123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658140">
            <a:off x="6497326" y="3698252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941860" flipH="1">
            <a:off x="890740" y="195486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941860" flipH="1">
            <a:off x="890741" y="1419623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941860" flipH="1">
            <a:off x="890741" y="2571750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941860" flipH="1">
            <a:off x="890741" y="3723879"/>
            <a:ext cx="1660244" cy="1206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5">
                <a:lumMod val="60000"/>
                <a:lumOff val="40000"/>
              </a:schemeClr>
            </a:outerShdw>
            <a:reflection blurRad="6350" endPos="1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504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39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39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39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39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39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39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39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39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39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39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39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39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4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39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39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39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39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39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39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39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39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39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39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39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39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39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39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39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39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38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6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223" y="2571751"/>
            <a:ext cx="2561532" cy="25527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91223" y="142859"/>
            <a:ext cx="2561532" cy="25527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1434" y="1438267"/>
            <a:ext cx="2561532" cy="25527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96301" y="1393014"/>
            <a:ext cx="2508981" cy="250033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03783">
            <a:off x="1992350" y="2413115"/>
            <a:ext cx="2561532" cy="25527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13623">
            <a:off x="4409559" y="2353968"/>
            <a:ext cx="2561532" cy="25527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88365">
            <a:off x="2096221" y="259625"/>
            <a:ext cx="2561532" cy="25527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82935">
            <a:off x="4545751" y="567374"/>
            <a:ext cx="2561532" cy="2552700"/>
          </a:xfrm>
          <a:prstGeom prst="rect">
            <a:avLst/>
          </a:prstGeom>
        </p:spPr>
      </p:pic>
      <p:pic>
        <p:nvPicPr>
          <p:cNvPr id="13" name="Picture 2" descr="http://kepguru.hu/dyn/download.php?id=244128&amp;size=w6&amp;sh=357c9RWH59HGdOtoALVatA&amp;e=15115515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710"/>
            <a:ext cx="9144000" cy="516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37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epguru.hu/dyn/download.php?id=244451&amp;size=w6&amp;sh=xYWcWdaqNaCBcA0qi9p-3w&amp;e=151155125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0"/>
          <a:stretch/>
        </p:blipFill>
        <p:spPr bwMode="auto">
          <a:xfrm>
            <a:off x="0" y="0"/>
            <a:ext cx="9169557" cy="5171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275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kepguru.hu/dyn/download.php?id=206764&amp;size=w6&amp;sh=qy6Org5i5xsonb8qaLNcKg&amp;e=15120629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Anillo"/>
          <p:cNvSpPr/>
          <p:nvPr/>
        </p:nvSpPr>
        <p:spPr>
          <a:xfrm>
            <a:off x="357158" y="1785932"/>
            <a:ext cx="8643966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2357436"/>
            <a:ext cx="8643966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2976" y="1285866"/>
            <a:ext cx="7134276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48" y="2786064"/>
            <a:ext cx="7653358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857238"/>
            <a:ext cx="6000792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428728" y="3286130"/>
            <a:ext cx="6305560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57172"/>
            <a:ext cx="5143536" cy="1214422"/>
          </a:xfrm>
          <a:prstGeom prst="clou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3786196"/>
            <a:ext cx="5091114" cy="1214422"/>
          </a:xfrm>
          <a:prstGeom prst="donu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85984" y="-18"/>
            <a:ext cx="4286280" cy="1214422"/>
          </a:xfrm>
          <a:prstGeom prst="sun">
            <a:avLst/>
          </a:prstGeom>
          <a:solidFill>
            <a:srgbClr val="CCFFFF">
              <a:alpha val="27843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190814" y="4155926"/>
            <a:ext cx="4643470" cy="1214422"/>
          </a:xfrm>
          <a:prstGeom prst="sun">
            <a:avLst/>
          </a:prstGeom>
          <a:solidFill>
            <a:srgbClr val="CCFFFF">
              <a:alpha val="27843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10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kepguru.hu/dyn/download.php?id=240435&amp;size=w6&amp;sh=Y2wrRyho09TZXaE6NQHSrg&amp;e=15115507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575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Anillo"/>
          <p:cNvSpPr/>
          <p:nvPr/>
        </p:nvSpPr>
        <p:spPr>
          <a:xfrm>
            <a:off x="-1" y="1120143"/>
            <a:ext cx="928662" cy="2975222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91411" y="663538"/>
            <a:ext cx="928662" cy="3816424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14379" y="964680"/>
            <a:ext cx="928662" cy="3286148"/>
          </a:xfrm>
          <a:prstGeom prst="donu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16126" y="938159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1" y="928676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07372" y="812601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893" y="797807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88688" y="812601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265775" y="777306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959484" y="812601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26055" y="883747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413999" y="883747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06961" y="800785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235623" y="483518"/>
            <a:ext cx="928662" cy="3286148"/>
          </a:xfrm>
          <a:prstGeom prst="smileyFac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1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epguru.hu/dyn/download.php?id=204276&amp;size=w6&amp;sh=tTfn5JwKySBmg8BqqpNFIA&amp;e=15115513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/>
          <p:cNvSpPr/>
          <p:nvPr/>
        </p:nvSpPr>
        <p:spPr>
          <a:xfrm>
            <a:off x="5076056" y="-571500"/>
            <a:ext cx="4697423" cy="5701156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2 Rectángulo"/>
          <p:cNvSpPr/>
          <p:nvPr/>
        </p:nvSpPr>
        <p:spPr>
          <a:xfrm>
            <a:off x="0" y="-571500"/>
            <a:ext cx="4876800" cy="5715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150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kepguru.hu/dyn/download.php?id=241346&amp;size=w6&amp;sh=mahxe9-33iOLWndW9Kqhsg&amp;e=15115515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3" y="-5730"/>
            <a:ext cx="9396536" cy="54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kepguru.hu/dyn/download.php?id=241346&amp;size=w6&amp;sh=mahxe9-33iOLWndW9Kqhsg&amp;e=151155158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42" y="-5730"/>
            <a:ext cx="9623918" cy="54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hteck 1"/>
          <p:cNvSpPr/>
          <p:nvPr/>
        </p:nvSpPr>
        <p:spPr>
          <a:xfrm>
            <a:off x="3923928" y="4731990"/>
            <a:ext cx="21130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800" dirty="0" err="1" smtClean="0">
                <a:solidFill>
                  <a:srgbClr val="FF9900"/>
                </a:solidFill>
                <a:latin typeface="Andy" panose="03080602030302030203" pitchFamily="66" charset="0"/>
              </a:rPr>
              <a:t>Groetjes</a:t>
            </a:r>
            <a:r>
              <a:rPr lang="de-DE" sz="2800" dirty="0" smtClean="0">
                <a:solidFill>
                  <a:srgbClr val="FF9900"/>
                </a:solidFill>
                <a:latin typeface="Andy" panose="03080602030302030203" pitchFamily="66" charset="0"/>
              </a:rPr>
              <a:t> </a:t>
            </a:r>
            <a:r>
              <a:rPr lang="de-DE" sz="2000" dirty="0" smtClean="0">
                <a:solidFill>
                  <a:srgbClr val="FF9900"/>
                </a:solidFill>
                <a:latin typeface="Andy" panose="03080602030302030203" pitchFamily="66" charset="0"/>
              </a:rPr>
              <a:t> Roger Soraya </a:t>
            </a:r>
            <a:endParaRPr lang="de-DE" sz="2000" dirty="0">
              <a:solidFill>
                <a:srgbClr val="FF99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62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</Words>
  <Application>Microsoft Office PowerPoint</Application>
  <PresentationFormat>Diavoorstelling (16:9)</PresentationFormat>
  <Paragraphs>5</Paragraphs>
  <Slides>21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5" baseType="lpstr">
      <vt:lpstr>Andy</vt:lpstr>
      <vt:lpstr>Arial</vt:lpstr>
      <vt:lpstr>Calibri</vt:lpstr>
      <vt:lpstr>Larissa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Heure d’hiver magnifique</dc:title>
  <dc:creator>Peter</dc:creator>
  <cp:lastModifiedBy>Roger</cp:lastModifiedBy>
  <cp:revision>75</cp:revision>
  <dcterms:created xsi:type="dcterms:W3CDTF">2017-11-24T19:02:30Z</dcterms:created>
  <dcterms:modified xsi:type="dcterms:W3CDTF">2017-12-04T06:07:28Z</dcterms:modified>
</cp:coreProperties>
</file>