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saveSubsetFonts="1">
  <p:sldMasterIdLst>
    <p:sldMasterId id="2147483648" r:id="rId1"/>
    <p:sldMasterId id="2147483661" r:id="rId2"/>
  </p:sldMasterIdLst>
  <p:notesMasterIdLst>
    <p:notesMasterId r:id="rId38"/>
  </p:notesMasterIdLst>
  <p:sldIdLst>
    <p:sldId id="288" r:id="rId3"/>
    <p:sldId id="256" r:id="rId4"/>
    <p:sldId id="299" r:id="rId5"/>
    <p:sldId id="300" r:id="rId6"/>
    <p:sldId id="301" r:id="rId7"/>
    <p:sldId id="302" r:id="rId8"/>
    <p:sldId id="303" r:id="rId9"/>
    <p:sldId id="290" r:id="rId10"/>
    <p:sldId id="304" r:id="rId11"/>
    <p:sldId id="305" r:id="rId12"/>
    <p:sldId id="293" r:id="rId13"/>
    <p:sldId id="306" r:id="rId14"/>
    <p:sldId id="296" r:id="rId15"/>
    <p:sldId id="298" r:id="rId16"/>
    <p:sldId id="259" r:id="rId17"/>
    <p:sldId id="260" r:id="rId18"/>
    <p:sldId id="307" r:id="rId19"/>
    <p:sldId id="267" r:id="rId20"/>
    <p:sldId id="268" r:id="rId21"/>
    <p:sldId id="273" r:id="rId22"/>
    <p:sldId id="274" r:id="rId23"/>
    <p:sldId id="277" r:id="rId24"/>
    <p:sldId id="281" r:id="rId25"/>
    <p:sldId id="282" r:id="rId26"/>
    <p:sldId id="284" r:id="rId27"/>
    <p:sldId id="285" r:id="rId28"/>
    <p:sldId id="276" r:id="rId29"/>
    <p:sldId id="272" r:id="rId30"/>
    <p:sldId id="269" r:id="rId31"/>
    <p:sldId id="310" r:id="rId32"/>
    <p:sldId id="262" r:id="rId33"/>
    <p:sldId id="271" r:id="rId34"/>
    <p:sldId id="286" r:id="rId35"/>
    <p:sldId id="311" r:id="rId36"/>
    <p:sldId id="312" r:id="rId37"/>
  </p:sldIdLst>
  <p:sldSz cx="9145588" cy="702151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1pPr>
    <a:lvl2pPr marL="460375" indent="-31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2pPr>
    <a:lvl3pPr marL="922338" indent="-79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3pPr>
    <a:lvl4pPr marL="1384300" indent="-127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4pPr>
    <a:lvl5pPr marL="1846263" indent="-174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9pPr>
  </p:defaultTextStyle>
  <p:modifyVerifier cryptProviderType="rsaFull" cryptAlgorithmClass="hash" cryptAlgorithmType="typeAny" cryptAlgorithmSid="4" spinCount="100000" saltData="7Hm77i5pgcdG37FGmkIznA==" hashData="es/QOGs7bVpXbKUzLaTPw+Vjcd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798" autoAdjust="0"/>
    <p:restoredTop sz="94671" autoAdjust="0"/>
  </p:normalViewPr>
  <p:slideViewPr>
    <p:cSldViewPr>
      <p:cViewPr>
        <p:scale>
          <a:sx n="50" d="100"/>
          <a:sy n="50" d="100"/>
        </p:scale>
        <p:origin x="-3384" y="-1518"/>
      </p:cViewPr>
      <p:guideLst>
        <p:guide orient="horz" pos="2212"/>
        <p:guide pos="288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ＭＳ Ｐゴシック" pitchFamily="-112" charset="-128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ＭＳ Ｐゴシック" pitchFamily="-112" charset="-128"/>
                <a:cs typeface="+mn-cs"/>
              </a:defRPr>
            </a:lvl1pPr>
          </a:lstStyle>
          <a:p>
            <a:pPr>
              <a:defRPr/>
            </a:pPr>
            <a:fld id="{37BDBAE2-87E4-4C5D-ACF0-A2B725BC74F1}" type="datetimeFigureOut">
              <a:rPr lang="pt-BR"/>
              <a:pPr>
                <a:defRPr/>
              </a:pPr>
              <a:t>29/03/2014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95388" y="685800"/>
            <a:ext cx="44672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ＭＳ Ｐゴシック" pitchFamily="-112" charset="-128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ＭＳ Ｐゴシック" pitchFamily="-112" charset="-128"/>
                <a:cs typeface="+mn-cs"/>
              </a:defRPr>
            </a:lvl1pPr>
          </a:lstStyle>
          <a:p>
            <a:pPr>
              <a:defRPr/>
            </a:pPr>
            <a:fld id="{01CC97FD-36DC-40CA-A4F4-5A04F94C47D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53573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6037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22338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843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4626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309199" algn="l" defTabSz="92367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71038" algn="l" defTabSz="92367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32878" algn="l" defTabSz="92367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94718" algn="l" defTabSz="92367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en-US" smtClean="0"/>
          </a:p>
        </p:txBody>
      </p:sp>
      <p:sp>
        <p:nvSpPr>
          <p:cNvPr id="3994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7ED0494D-BD89-4AA9-9286-449F186AB23F}" type="slidenum">
              <a:rPr lang="pt-BR" altLang="en-US" smtClean="0"/>
              <a:pPr eaLnBrk="1" hangingPunct="1"/>
              <a:t>3</a:t>
            </a:fld>
            <a:endParaRPr lang="pt-BR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en-US" smtClean="0"/>
          </a:p>
        </p:txBody>
      </p:sp>
      <p:sp>
        <p:nvSpPr>
          <p:cNvPr id="40964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/>
            <a:fld id="{B019990A-43B1-477A-BB1E-17B01927AA1F}" type="slidenum">
              <a:rPr lang="pt-BR" altLang="en-US" sz="1200"/>
              <a:pPr algn="r" eaLnBrk="1" hangingPunct="1"/>
              <a:t>5</a:t>
            </a:fld>
            <a:endParaRPr lang="pt-BR" altLang="en-US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en-US" smtClean="0"/>
          </a:p>
        </p:txBody>
      </p:sp>
      <p:sp>
        <p:nvSpPr>
          <p:cNvPr id="41988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/>
            <a:fld id="{E6AFF3BA-84EA-441F-8654-1B5061A6C6F4}" type="slidenum">
              <a:rPr lang="pt-BR" altLang="en-US" sz="1200"/>
              <a:pPr algn="r" eaLnBrk="1" hangingPunct="1"/>
              <a:t>6</a:t>
            </a:fld>
            <a:endParaRPr lang="pt-BR" altLang="en-US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en-US" smtClean="0"/>
          </a:p>
        </p:txBody>
      </p:sp>
      <p:sp>
        <p:nvSpPr>
          <p:cNvPr id="43012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/>
            <a:fld id="{333A9CC2-911F-458C-9447-471814411936}" type="slidenum">
              <a:rPr lang="pt-BR" altLang="en-US" sz="1200"/>
              <a:pPr algn="r" eaLnBrk="1" hangingPunct="1"/>
              <a:t>10</a:t>
            </a:fld>
            <a:endParaRPr lang="pt-BR" altLang="en-US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en-US" smtClean="0"/>
          </a:p>
        </p:txBody>
      </p:sp>
      <p:sp>
        <p:nvSpPr>
          <p:cNvPr id="44036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/>
            <a:fld id="{F6F78A82-6C5A-424A-8EDA-FD7D12B46C74}" type="slidenum">
              <a:rPr lang="pt-BR" altLang="en-US" sz="1200"/>
              <a:pPr algn="r" eaLnBrk="1" hangingPunct="1"/>
              <a:t>11</a:t>
            </a:fld>
            <a:endParaRPr lang="pt-BR" altLang="en-US" sz="12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en-US" smtClean="0"/>
          </a:p>
        </p:txBody>
      </p:sp>
      <p:sp>
        <p:nvSpPr>
          <p:cNvPr id="45060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/>
            <a:fld id="{4862CB30-370D-4B1F-B953-B93C825172A3}" type="slidenum">
              <a:rPr lang="pt-BR" altLang="en-US" sz="1200"/>
              <a:pPr algn="r" eaLnBrk="1" hangingPunct="1"/>
              <a:t>13</a:t>
            </a:fld>
            <a:endParaRPr lang="pt-BR" altLang="en-US" sz="12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en-US" smtClean="0"/>
          </a:p>
        </p:txBody>
      </p:sp>
      <p:sp>
        <p:nvSpPr>
          <p:cNvPr id="4608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EBD13C44-41C0-4D2A-8A9E-4E805D5BDA17}" type="slidenum">
              <a:rPr lang="pt-BR" altLang="en-US" smtClean="0"/>
              <a:pPr eaLnBrk="1" hangingPunct="1"/>
              <a:t>16</a:t>
            </a:fld>
            <a:endParaRPr lang="pt-BR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en-US" smtClean="0"/>
          </a:p>
        </p:txBody>
      </p:sp>
      <p:sp>
        <p:nvSpPr>
          <p:cNvPr id="4710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D0A827F3-4AB6-4340-90B8-FBB3446D8461}" type="slidenum">
              <a:rPr lang="pt-BR" altLang="en-US" smtClean="0"/>
              <a:pPr eaLnBrk="1" hangingPunct="1"/>
              <a:t>17</a:t>
            </a:fld>
            <a:endParaRPr lang="pt-BR" alt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en-US" smtClean="0"/>
          </a:p>
        </p:txBody>
      </p:sp>
      <p:sp>
        <p:nvSpPr>
          <p:cNvPr id="48132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/>
            <a:fld id="{4A97F491-10BB-4AC3-808A-88C6B6B6AEC7}" type="slidenum">
              <a:rPr lang="pt-BR" altLang="en-US" sz="1200"/>
              <a:pPr algn="r" eaLnBrk="1" hangingPunct="1"/>
              <a:t>18</a:t>
            </a:fld>
            <a:endParaRPr lang="pt-BR" altLang="en-US" sz="120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en-US" smtClean="0"/>
          </a:p>
        </p:txBody>
      </p:sp>
      <p:sp>
        <p:nvSpPr>
          <p:cNvPr id="4915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9CD18F6E-F7E0-470F-892B-02A8589C680A}" type="slidenum">
              <a:rPr lang="pt-BR" altLang="en-US" smtClean="0"/>
              <a:pPr eaLnBrk="1" hangingPunct="1"/>
              <a:t>19</a:t>
            </a:fld>
            <a:endParaRPr lang="pt-BR" alt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en-US" smtClean="0"/>
          </a:p>
        </p:txBody>
      </p:sp>
      <p:sp>
        <p:nvSpPr>
          <p:cNvPr id="5018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0EBF8343-314E-46FA-A671-71D1D773A475}" type="slidenum">
              <a:rPr lang="pt-BR" altLang="en-US" smtClean="0"/>
              <a:pPr eaLnBrk="1" hangingPunct="1"/>
              <a:t>20</a:t>
            </a:fld>
            <a:endParaRPr lang="pt-BR" alt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en-US" smtClean="0"/>
          </a:p>
        </p:txBody>
      </p:sp>
      <p:sp>
        <p:nvSpPr>
          <p:cNvPr id="5120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CA910835-43F1-45B1-B8EF-7F0DE26FA97E}" type="slidenum">
              <a:rPr lang="pt-BR" altLang="en-US" smtClean="0"/>
              <a:pPr eaLnBrk="1" hangingPunct="1"/>
              <a:t>21</a:t>
            </a:fld>
            <a:endParaRPr lang="pt-BR" alt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en-US" smtClean="0"/>
          </a:p>
        </p:txBody>
      </p:sp>
      <p:sp>
        <p:nvSpPr>
          <p:cNvPr id="5222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ADAC7689-BB0C-4285-960A-E8F8A5D17A68}" type="slidenum">
              <a:rPr lang="pt-BR" altLang="en-US" smtClean="0"/>
              <a:pPr eaLnBrk="1" hangingPunct="1"/>
              <a:t>22</a:t>
            </a:fld>
            <a:endParaRPr lang="pt-BR" alt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en-US" smtClean="0"/>
          </a:p>
        </p:txBody>
      </p:sp>
      <p:sp>
        <p:nvSpPr>
          <p:cNvPr id="5325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4737F85F-F6C5-4FD2-813F-F474763B44BC}" type="slidenum">
              <a:rPr lang="pt-BR" altLang="en-US" smtClean="0"/>
              <a:pPr eaLnBrk="1" hangingPunct="1"/>
              <a:t>23</a:t>
            </a:fld>
            <a:endParaRPr lang="pt-BR" alt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en-US" smtClean="0"/>
          </a:p>
        </p:txBody>
      </p:sp>
      <p:sp>
        <p:nvSpPr>
          <p:cNvPr id="5427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775AF039-B86F-4356-A95F-4259E418EFEB}" type="slidenum">
              <a:rPr lang="pt-BR" altLang="en-US" smtClean="0"/>
              <a:pPr eaLnBrk="1" hangingPunct="1"/>
              <a:t>24</a:t>
            </a:fld>
            <a:endParaRPr lang="pt-BR" alt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en-US" smtClean="0"/>
          </a:p>
        </p:txBody>
      </p:sp>
      <p:sp>
        <p:nvSpPr>
          <p:cNvPr id="5530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F19C4C12-8766-4E9A-A22F-61E29BBB8B8C}" type="slidenum">
              <a:rPr lang="pt-BR" altLang="en-US" smtClean="0"/>
              <a:pPr eaLnBrk="1" hangingPunct="1"/>
              <a:t>25</a:t>
            </a:fld>
            <a:endParaRPr lang="pt-BR" alt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en-US" smtClean="0"/>
          </a:p>
        </p:txBody>
      </p:sp>
      <p:sp>
        <p:nvSpPr>
          <p:cNvPr id="5632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BEFFDFD2-8D5C-4E97-8CA1-5990CB24E91B}" type="slidenum">
              <a:rPr lang="pt-BR" altLang="en-US" smtClean="0"/>
              <a:pPr eaLnBrk="1" hangingPunct="1"/>
              <a:t>26</a:t>
            </a:fld>
            <a:endParaRPr lang="pt-BR" alt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en-US" smtClean="0"/>
          </a:p>
        </p:txBody>
      </p:sp>
      <p:sp>
        <p:nvSpPr>
          <p:cNvPr id="5734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BB024E06-4372-443E-B55E-9259B1FBB4FF}" type="slidenum">
              <a:rPr lang="pt-BR" altLang="en-US" smtClean="0"/>
              <a:pPr eaLnBrk="1" hangingPunct="1"/>
              <a:t>27</a:t>
            </a:fld>
            <a:endParaRPr lang="pt-BR" alt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en-US" smtClean="0"/>
          </a:p>
        </p:txBody>
      </p:sp>
      <p:sp>
        <p:nvSpPr>
          <p:cNvPr id="5837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AD75F6D9-0701-4505-BB8C-7270DFC041AA}" type="slidenum">
              <a:rPr lang="pt-BR" altLang="en-US" smtClean="0"/>
              <a:pPr eaLnBrk="1" hangingPunct="1"/>
              <a:t>28</a:t>
            </a:fld>
            <a:endParaRPr lang="pt-BR" alt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en-US" smtClean="0"/>
          </a:p>
        </p:txBody>
      </p:sp>
      <p:sp>
        <p:nvSpPr>
          <p:cNvPr id="593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63BAA132-BBF5-41DB-BCFF-32329DE472FF}" type="slidenum">
              <a:rPr lang="pt-BR" altLang="en-US" smtClean="0"/>
              <a:pPr eaLnBrk="1" hangingPunct="1"/>
              <a:t>29</a:t>
            </a:fld>
            <a:endParaRPr lang="pt-BR" alt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en-US" smtClean="0"/>
          </a:p>
        </p:txBody>
      </p:sp>
      <p:sp>
        <p:nvSpPr>
          <p:cNvPr id="6042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7FDB2790-EB29-4D4D-B456-6A5CDD3D3E58}" type="slidenum">
              <a:rPr lang="pt-BR" altLang="en-US" smtClean="0"/>
              <a:pPr eaLnBrk="1" hangingPunct="1"/>
              <a:t>30</a:t>
            </a:fld>
            <a:endParaRPr lang="pt-BR" alt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en-US" smtClean="0"/>
          </a:p>
        </p:txBody>
      </p:sp>
      <p:sp>
        <p:nvSpPr>
          <p:cNvPr id="614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20576610-2A7D-404C-964E-E8A0721ACC19}" type="slidenum">
              <a:rPr lang="pt-BR" altLang="en-US" smtClean="0"/>
              <a:pPr eaLnBrk="1" hangingPunct="1"/>
              <a:t>32</a:t>
            </a:fld>
            <a:endParaRPr lang="pt-BR" alt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en-US" smtClean="0"/>
          </a:p>
        </p:txBody>
      </p:sp>
      <p:sp>
        <p:nvSpPr>
          <p:cNvPr id="624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4F63D858-7A4E-4E5B-8E5C-E6C6240E45E9}" type="slidenum">
              <a:rPr lang="pt-BR" altLang="en-US" smtClean="0"/>
              <a:pPr eaLnBrk="1" hangingPunct="1"/>
              <a:t>33</a:t>
            </a:fld>
            <a:endParaRPr lang="pt-BR" alt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en-US" smtClean="0"/>
          </a:p>
        </p:txBody>
      </p:sp>
      <p:sp>
        <p:nvSpPr>
          <p:cNvPr id="6349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E66B03D4-9210-4C00-919A-126EC50E95C2}" type="slidenum">
              <a:rPr lang="pt-BR" altLang="en-US" smtClean="0"/>
              <a:pPr eaLnBrk="1" hangingPunct="1"/>
              <a:t>35</a:t>
            </a:fld>
            <a:endParaRPr lang="pt-BR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0" y="2181221"/>
            <a:ext cx="7773750" cy="150507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978859"/>
            <a:ext cx="6401912" cy="1794387"/>
          </a:xfrm>
        </p:spPr>
        <p:txBody>
          <a:bodyPr/>
          <a:lstStyle>
            <a:lvl1pPr marL="0" indent="0" algn="ctr">
              <a:buNone/>
              <a:defRPr/>
            </a:lvl1pPr>
            <a:lvl2pPr marL="461840" indent="0" algn="ctr">
              <a:buNone/>
              <a:defRPr/>
            </a:lvl2pPr>
            <a:lvl3pPr marL="923679" indent="0" algn="ctr">
              <a:buNone/>
              <a:defRPr/>
            </a:lvl3pPr>
            <a:lvl4pPr marL="1385519" indent="0" algn="ctr">
              <a:buNone/>
              <a:defRPr/>
            </a:lvl4pPr>
            <a:lvl5pPr marL="1847359" indent="0" algn="ctr">
              <a:buNone/>
              <a:defRPr/>
            </a:lvl5pPr>
            <a:lvl6pPr marL="2309199" indent="0" algn="ctr">
              <a:buNone/>
              <a:defRPr/>
            </a:lvl6pPr>
            <a:lvl7pPr marL="2771038" indent="0" algn="ctr">
              <a:buNone/>
              <a:defRPr/>
            </a:lvl7pPr>
            <a:lvl8pPr marL="3232878" indent="0" algn="ctr">
              <a:buNone/>
              <a:defRPr/>
            </a:lvl8pPr>
            <a:lvl9pPr marL="3694718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0B9DCA-66FA-4E8E-A11C-CB4E60533DE1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1286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0D9C4A-102E-4FFC-9C8C-2805ECA45F4A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39366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39" y="4511973"/>
            <a:ext cx="7773750" cy="139455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39" y="2976017"/>
            <a:ext cx="7773750" cy="15359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61840" indent="0">
              <a:buNone/>
              <a:defRPr sz="1800"/>
            </a:lvl2pPr>
            <a:lvl3pPr marL="923679" indent="0">
              <a:buNone/>
              <a:defRPr sz="1700"/>
            </a:lvl3pPr>
            <a:lvl4pPr marL="1385519" indent="0">
              <a:buNone/>
              <a:defRPr sz="1400"/>
            </a:lvl4pPr>
            <a:lvl5pPr marL="1847359" indent="0">
              <a:buNone/>
              <a:defRPr sz="1400"/>
            </a:lvl5pPr>
            <a:lvl6pPr marL="2309199" indent="0">
              <a:buNone/>
              <a:defRPr sz="1400"/>
            </a:lvl6pPr>
            <a:lvl7pPr marL="2771038" indent="0">
              <a:buNone/>
              <a:defRPr sz="1400"/>
            </a:lvl7pPr>
            <a:lvl8pPr marL="3232878" indent="0">
              <a:buNone/>
              <a:defRPr sz="1400"/>
            </a:lvl8pPr>
            <a:lvl9pPr marL="3694718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6AC42B-C406-4165-B3FD-F8DA2A86ADAB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233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80" y="1638353"/>
            <a:ext cx="4039301" cy="4633874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08" y="1638353"/>
            <a:ext cx="4039301" cy="4633874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1E2323-263D-4252-AF49-33A084152421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8988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0" y="1571715"/>
            <a:ext cx="4040889" cy="655015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61840" indent="0">
              <a:buNone/>
              <a:defRPr sz="2000" b="1"/>
            </a:lvl2pPr>
            <a:lvl3pPr marL="923679" indent="0">
              <a:buNone/>
              <a:defRPr sz="1800" b="1"/>
            </a:lvl3pPr>
            <a:lvl4pPr marL="1385519" indent="0">
              <a:buNone/>
              <a:defRPr sz="1700" b="1"/>
            </a:lvl4pPr>
            <a:lvl5pPr marL="1847359" indent="0">
              <a:buNone/>
              <a:defRPr sz="1700" b="1"/>
            </a:lvl5pPr>
            <a:lvl6pPr marL="2309199" indent="0">
              <a:buNone/>
              <a:defRPr sz="1700" b="1"/>
            </a:lvl6pPr>
            <a:lvl7pPr marL="2771038" indent="0">
              <a:buNone/>
              <a:defRPr sz="1700" b="1"/>
            </a:lvl7pPr>
            <a:lvl8pPr marL="3232878" indent="0">
              <a:buNone/>
              <a:defRPr sz="1700" b="1"/>
            </a:lvl8pPr>
            <a:lvl9pPr marL="3694718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80" y="2226730"/>
            <a:ext cx="4040889" cy="4045497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33" y="1571715"/>
            <a:ext cx="4042477" cy="655015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61840" indent="0">
              <a:buNone/>
              <a:defRPr sz="2000" b="1"/>
            </a:lvl2pPr>
            <a:lvl3pPr marL="923679" indent="0">
              <a:buNone/>
              <a:defRPr sz="1800" b="1"/>
            </a:lvl3pPr>
            <a:lvl4pPr marL="1385519" indent="0">
              <a:buNone/>
              <a:defRPr sz="1700" b="1"/>
            </a:lvl4pPr>
            <a:lvl5pPr marL="1847359" indent="0">
              <a:buNone/>
              <a:defRPr sz="1700" b="1"/>
            </a:lvl5pPr>
            <a:lvl6pPr marL="2309199" indent="0">
              <a:buNone/>
              <a:defRPr sz="1700" b="1"/>
            </a:lvl6pPr>
            <a:lvl7pPr marL="2771038" indent="0">
              <a:buNone/>
              <a:defRPr sz="1700" b="1"/>
            </a:lvl7pPr>
            <a:lvl8pPr marL="3232878" indent="0">
              <a:buNone/>
              <a:defRPr sz="1700" b="1"/>
            </a:lvl8pPr>
            <a:lvl9pPr marL="3694718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33" y="2226730"/>
            <a:ext cx="4042477" cy="4045497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FDF6B4-724A-40AA-94C4-2859D02608F6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7159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9E3F45-1CCE-48FF-8914-CF3BD0BAC576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366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DF1AE9-8B91-43D2-BCF8-B2D57714A751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478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80" y="279561"/>
            <a:ext cx="3008835" cy="118975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2" y="279561"/>
            <a:ext cx="5112637" cy="5992666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80" y="1469317"/>
            <a:ext cx="3008835" cy="4802910"/>
          </a:xfrm>
        </p:spPr>
        <p:txBody>
          <a:bodyPr/>
          <a:lstStyle>
            <a:lvl1pPr marL="0" indent="0">
              <a:buNone/>
              <a:defRPr sz="1400"/>
            </a:lvl1pPr>
            <a:lvl2pPr marL="461840" indent="0">
              <a:buNone/>
              <a:defRPr sz="1200"/>
            </a:lvl2pPr>
            <a:lvl3pPr marL="923679" indent="0">
              <a:buNone/>
              <a:defRPr sz="1000"/>
            </a:lvl3pPr>
            <a:lvl4pPr marL="1385519" indent="0">
              <a:buNone/>
              <a:defRPr sz="900"/>
            </a:lvl4pPr>
            <a:lvl5pPr marL="1847359" indent="0">
              <a:buNone/>
              <a:defRPr sz="900"/>
            </a:lvl5pPr>
            <a:lvl6pPr marL="2309199" indent="0">
              <a:buNone/>
              <a:defRPr sz="900"/>
            </a:lvl6pPr>
            <a:lvl7pPr marL="2771038" indent="0">
              <a:buNone/>
              <a:defRPr sz="900"/>
            </a:lvl7pPr>
            <a:lvl8pPr marL="3232878" indent="0">
              <a:buNone/>
              <a:defRPr sz="900"/>
            </a:lvl8pPr>
            <a:lvl9pPr marL="3694718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0221FF-0F11-40C0-86D8-32A48BCDE2FD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6571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00" y="4915060"/>
            <a:ext cx="5487353" cy="5802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00" y="627385"/>
            <a:ext cx="5487353" cy="4212908"/>
          </a:xfrm>
        </p:spPr>
        <p:txBody>
          <a:bodyPr/>
          <a:lstStyle>
            <a:lvl1pPr marL="0" indent="0">
              <a:buNone/>
              <a:defRPr sz="3300"/>
            </a:lvl1pPr>
            <a:lvl2pPr marL="461840" indent="0">
              <a:buNone/>
              <a:defRPr sz="2800"/>
            </a:lvl2pPr>
            <a:lvl3pPr marL="923679" indent="0">
              <a:buNone/>
              <a:defRPr sz="2500"/>
            </a:lvl3pPr>
            <a:lvl4pPr marL="1385519" indent="0">
              <a:buNone/>
              <a:defRPr sz="2000"/>
            </a:lvl4pPr>
            <a:lvl5pPr marL="1847359" indent="0">
              <a:buNone/>
              <a:defRPr sz="2000"/>
            </a:lvl5pPr>
            <a:lvl6pPr marL="2309199" indent="0">
              <a:buNone/>
              <a:defRPr sz="2000"/>
            </a:lvl6pPr>
            <a:lvl7pPr marL="2771038" indent="0">
              <a:buNone/>
              <a:defRPr sz="2000"/>
            </a:lvl7pPr>
            <a:lvl8pPr marL="3232878" indent="0">
              <a:buNone/>
              <a:defRPr sz="2000"/>
            </a:lvl8pPr>
            <a:lvl9pPr marL="3694718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BE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00" y="5495310"/>
            <a:ext cx="5487353" cy="824052"/>
          </a:xfrm>
        </p:spPr>
        <p:txBody>
          <a:bodyPr/>
          <a:lstStyle>
            <a:lvl1pPr marL="0" indent="0">
              <a:buNone/>
              <a:defRPr sz="1400"/>
            </a:lvl1pPr>
            <a:lvl2pPr marL="461840" indent="0">
              <a:buNone/>
              <a:defRPr sz="1200"/>
            </a:lvl2pPr>
            <a:lvl3pPr marL="923679" indent="0">
              <a:buNone/>
              <a:defRPr sz="1000"/>
            </a:lvl3pPr>
            <a:lvl4pPr marL="1385519" indent="0">
              <a:buNone/>
              <a:defRPr sz="900"/>
            </a:lvl4pPr>
            <a:lvl5pPr marL="1847359" indent="0">
              <a:buNone/>
              <a:defRPr sz="900"/>
            </a:lvl5pPr>
            <a:lvl6pPr marL="2309199" indent="0">
              <a:buNone/>
              <a:defRPr sz="900"/>
            </a:lvl6pPr>
            <a:lvl7pPr marL="2771038" indent="0">
              <a:buNone/>
              <a:defRPr sz="900"/>
            </a:lvl7pPr>
            <a:lvl8pPr marL="3232878" indent="0">
              <a:buNone/>
              <a:defRPr sz="900"/>
            </a:lvl8pPr>
            <a:lvl9pPr marL="3694718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F8C90E-B8AB-4494-A087-A971C6B394A6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158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1F22E2-3D38-43DF-87C7-5984DAB94030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30467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2" y="281187"/>
            <a:ext cx="2057757" cy="599104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80" y="281187"/>
            <a:ext cx="6020845" cy="599104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4F9329-6DC1-48BD-9880-EBFA2B668466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00769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457280" y="281187"/>
            <a:ext cx="8231029" cy="599104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D5DF08-0A05-4390-BBD3-78C8FFF21F1C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28628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919" y="2181222"/>
            <a:ext cx="7773750" cy="150507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838" y="3978857"/>
            <a:ext cx="6401912" cy="1794387"/>
          </a:xfrm>
        </p:spPr>
        <p:txBody>
          <a:bodyPr/>
          <a:lstStyle>
            <a:lvl1pPr marL="0" indent="0" algn="ctr">
              <a:buNone/>
              <a:defRPr/>
            </a:lvl1pPr>
            <a:lvl2pPr marL="461860" indent="0" algn="ctr">
              <a:buNone/>
              <a:defRPr/>
            </a:lvl2pPr>
            <a:lvl3pPr marL="923720" indent="0" algn="ctr">
              <a:buNone/>
              <a:defRPr/>
            </a:lvl3pPr>
            <a:lvl4pPr marL="1385580" indent="0" algn="ctr">
              <a:buNone/>
              <a:defRPr/>
            </a:lvl4pPr>
            <a:lvl5pPr marL="1847441" indent="0" algn="ctr">
              <a:buNone/>
              <a:defRPr/>
            </a:lvl5pPr>
            <a:lvl6pPr marL="2309301" indent="0" algn="ctr">
              <a:buNone/>
              <a:defRPr/>
            </a:lvl6pPr>
            <a:lvl7pPr marL="2771161" indent="0" algn="ctr">
              <a:buNone/>
              <a:defRPr/>
            </a:lvl7pPr>
            <a:lvl8pPr marL="3233021" indent="0" algn="ctr">
              <a:buNone/>
              <a:defRPr/>
            </a:lvl8pPr>
            <a:lvl9pPr marL="3694881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850035-D3B8-4E32-9B12-9DD777A407C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302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80988"/>
            <a:ext cx="8231188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368" tIns="46184" rIns="92368" bIns="4618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38300"/>
            <a:ext cx="8231188" cy="463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368" tIns="46184" rIns="92368" bIns="4618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94450"/>
            <a:ext cx="2133600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8" tIns="46184" rIns="92368" bIns="46184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94450"/>
            <a:ext cx="2897188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8" tIns="46184" rIns="92368" bIns="46184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4788" y="6394450"/>
            <a:ext cx="2133600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8" tIns="46184" rIns="92368" bIns="46184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ＭＳ Ｐゴシック" pitchFamily="-112" charset="-128"/>
                <a:cs typeface="+mn-cs"/>
              </a:defRPr>
            </a:lvl1pPr>
          </a:lstStyle>
          <a:p>
            <a:pPr>
              <a:defRPr/>
            </a:pPr>
            <a:fld id="{99DAD5E8-8C82-488F-95E3-6A50C5BFFC0A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ransition spd="slow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pitchFamily="-112" charset="-128"/>
          <a:cs typeface="ＭＳ Ｐゴシック" pitchFamily="-112" charset="-128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112" charset="-128"/>
          <a:cs typeface="ＭＳ Ｐゴシック" pitchFamily="-112" charset="-128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112" charset="-128"/>
          <a:cs typeface="ＭＳ Ｐゴシック" pitchFamily="-112" charset="-128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112" charset="-128"/>
          <a:cs typeface="ＭＳ Ｐゴシック" pitchFamily="-112" charset="-128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-112" charset="-128"/>
          <a:cs typeface="ＭＳ Ｐゴシック" pitchFamily="-112" charset="-128"/>
        </a:defRPr>
      </a:lvl5pPr>
      <a:lvl6pPr marL="46184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23679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85519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47359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6075" indent="-346075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ea typeface="ＭＳ Ｐゴシック" pitchFamily="-112" charset="-128"/>
          <a:cs typeface="ＭＳ Ｐゴシック" pitchFamily="-112" charset="-128"/>
        </a:defRPr>
      </a:lvl1pPr>
      <a:lvl2pPr marL="749300" indent="-287338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pitchFamily="-112" charset="-128"/>
        </a:defRPr>
      </a:lvl2pPr>
      <a:lvl3pPr marL="1154113" indent="-230188" algn="l" rtl="0" fontAlgn="base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ea typeface="ＭＳ Ｐゴシック" pitchFamily="-112" charset="-128"/>
        </a:defRPr>
      </a:lvl3pPr>
      <a:lvl4pPr marL="1616075" indent="-230188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pitchFamily="-112" charset="-128"/>
        </a:defRPr>
      </a:lvl4pPr>
      <a:lvl5pPr marL="2078038" indent="-230188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12" charset="-128"/>
        </a:defRPr>
      </a:lvl5pPr>
      <a:lvl6pPr marL="2540119" indent="-230921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3001959" indent="-230921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63799" indent="-230921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925638" indent="-230921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236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1840" algn="l" defTabSz="9236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23679" algn="l" defTabSz="9236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85519" algn="l" defTabSz="9236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47359" algn="l" defTabSz="9236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09199" algn="l" defTabSz="9236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71038" algn="l" defTabSz="9236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32878" algn="l" defTabSz="9236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94718" algn="l" defTabSz="9236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80988"/>
            <a:ext cx="8231188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382" tIns="46191" rIns="92382" bIns="4619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38300"/>
            <a:ext cx="8231188" cy="463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382" tIns="46191" rIns="92382" bIns="4619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94450"/>
            <a:ext cx="2133600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382" tIns="46191" rIns="92382" bIns="46191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ea typeface="ＭＳ Ｐゴシック" pitchFamily="-112" charset="-128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94450"/>
            <a:ext cx="289718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382" tIns="46191" rIns="92382" bIns="46191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ea typeface="ＭＳ Ｐゴシック" pitchFamily="-112" charset="-128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4788" y="6394450"/>
            <a:ext cx="2133600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382" tIns="46191" rIns="92382" bIns="46191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ea typeface="ＭＳ Ｐゴシック" pitchFamily="-112" charset="-128"/>
                <a:cs typeface="+mn-cs"/>
              </a:defRPr>
            </a:lvl1pPr>
          </a:lstStyle>
          <a:p>
            <a:pPr>
              <a:defRPr/>
            </a:pPr>
            <a:fld id="{99BD52EB-F158-4B39-950D-4F258449A8D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61909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2381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85727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47637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6075" indent="-346075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9300" indent="-287338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54113" indent="-230188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16075" indent="-230188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78038" indent="-230188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40500" indent="-23095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3002410" indent="-23095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64319" indent="-23095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926228" indent="-23095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238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1909" algn="l" defTabSz="9238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23818" algn="l" defTabSz="9238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85727" algn="l" defTabSz="9238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47637" algn="l" defTabSz="9238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09546" algn="l" defTabSz="9238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71455" algn="l" defTabSz="9238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33364" algn="l" defTabSz="9238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95273" algn="l" defTabSz="9238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1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rpowerpoints.com/index.php?board=4.0" TargetMode="External"/><Relationship Id="rId13" Type="http://schemas.openxmlformats.org/officeDocument/2006/relationships/hyperlink" Target="http://www.yourpowerpoints.com/index.php?board=6.0" TargetMode="External"/><Relationship Id="rId18" Type="http://schemas.openxmlformats.org/officeDocument/2006/relationships/hyperlink" Target="http://www.yourpowerpoints.com/index.php?board=3.0" TargetMode="External"/><Relationship Id="rId26" Type="http://schemas.openxmlformats.org/officeDocument/2006/relationships/hyperlink" Target="http://www.yourpowerpoints.com/index.php?board=15.0" TargetMode="External"/><Relationship Id="rId3" Type="http://schemas.openxmlformats.org/officeDocument/2006/relationships/hyperlink" Target="http://www.yourpowerpoints.com/" TargetMode="External"/><Relationship Id="rId21" Type="http://schemas.openxmlformats.org/officeDocument/2006/relationships/hyperlink" Target="http://www.yourpowerpoints.com/index.php?board=9.0" TargetMode="External"/><Relationship Id="rId7" Type="http://schemas.openxmlformats.org/officeDocument/2006/relationships/hyperlink" Target="http://www.yourpowerpoints.com/index.php?board=2.0" TargetMode="External"/><Relationship Id="rId12" Type="http://schemas.openxmlformats.org/officeDocument/2006/relationships/hyperlink" Target="http://www.yourpowerpoints.com/index.php?board=10.0" TargetMode="External"/><Relationship Id="rId17" Type="http://schemas.openxmlformats.org/officeDocument/2006/relationships/hyperlink" Target="http://www.yourpowerpoints.com/index.php?board=29.0" TargetMode="External"/><Relationship Id="rId25" Type="http://schemas.openxmlformats.org/officeDocument/2006/relationships/hyperlink" Target="http://www.yourpowerpoints.com/index.php?board=13.0" TargetMode="External"/><Relationship Id="rId2" Type="http://schemas.openxmlformats.org/officeDocument/2006/relationships/audio" Target="../media/audio2.wav"/><Relationship Id="rId16" Type="http://schemas.openxmlformats.org/officeDocument/2006/relationships/hyperlink" Target="http://www.yourpowerpoints.com/index.php?board=16.0" TargetMode="External"/><Relationship Id="rId20" Type="http://schemas.openxmlformats.org/officeDocument/2006/relationships/hyperlink" Target="http://www.yourpowerpoints.com/index.php?board=21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3.png"/><Relationship Id="rId11" Type="http://schemas.openxmlformats.org/officeDocument/2006/relationships/hyperlink" Target="http://www.yourpowerpoints.com/index.php?board=18.0" TargetMode="External"/><Relationship Id="rId24" Type="http://schemas.openxmlformats.org/officeDocument/2006/relationships/hyperlink" Target="http://www.yourpowerpoints.com/index.php?board=7.0" TargetMode="External"/><Relationship Id="rId5" Type="http://schemas.openxmlformats.org/officeDocument/2006/relationships/hyperlink" Target="http://feedburner.google.com/fb/a/mailverify?uri=YourPowerpoints" TargetMode="External"/><Relationship Id="rId15" Type="http://schemas.openxmlformats.org/officeDocument/2006/relationships/hyperlink" Target="http://www.yourpowerpoints.com/index.php?board=14.0" TargetMode="External"/><Relationship Id="rId23" Type="http://schemas.openxmlformats.org/officeDocument/2006/relationships/hyperlink" Target="http://www.yourpowerpoints.com/index.php?board=11.0" TargetMode="External"/><Relationship Id="rId28" Type="http://schemas.openxmlformats.org/officeDocument/2006/relationships/hyperlink" Target="http://www.yourpowerpoints.com/index.php?board=30.0" TargetMode="External"/><Relationship Id="rId10" Type="http://schemas.openxmlformats.org/officeDocument/2006/relationships/hyperlink" Target="http://www.yourpowerpoints.com/index.php?board=8.0" TargetMode="External"/><Relationship Id="rId19" Type="http://schemas.openxmlformats.org/officeDocument/2006/relationships/hyperlink" Target="http://www.yourpowerpoints.com/index.php?board=5.0" TargetMode="External"/><Relationship Id="rId4" Type="http://schemas.openxmlformats.org/officeDocument/2006/relationships/image" Target="../media/image42.png"/><Relationship Id="rId9" Type="http://schemas.openxmlformats.org/officeDocument/2006/relationships/hyperlink" Target="http://www.yourpowerpoints.com/index.php?board=20.0" TargetMode="External"/><Relationship Id="rId14" Type="http://schemas.openxmlformats.org/officeDocument/2006/relationships/hyperlink" Target="http://www.yourpowerpoints.com/index.php?board=12.0" TargetMode="External"/><Relationship Id="rId22" Type="http://schemas.openxmlformats.org/officeDocument/2006/relationships/hyperlink" Target="http://www.yourpowerpoints.com/index.php?board=19.0" TargetMode="External"/><Relationship Id="rId27" Type="http://schemas.openxmlformats.org/officeDocument/2006/relationships/hyperlink" Target="http://www.yourpowerpoints.com/index.php?board=17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7" name="Picture 7" descr="BRU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5588" cy="702151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WordArt 8"/>
          <p:cNvSpPr>
            <a:spLocks noChangeArrowheads="1" noChangeShapeType="1" noTextEdit="1"/>
          </p:cNvSpPr>
          <p:nvPr/>
        </p:nvSpPr>
        <p:spPr bwMode="auto">
          <a:xfrm>
            <a:off x="1404938" y="5310188"/>
            <a:ext cx="7488237" cy="15668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lIns="92368" tIns="46184" rIns="92368" bIns="46184" fromWordArt="1">
            <a:prstTxWarp prst="textPlain">
              <a:avLst>
                <a:gd name="adj" fmla="val 49339"/>
              </a:avLst>
            </a:prstTxWarp>
          </a:bodyPr>
          <a:lstStyle/>
          <a:p>
            <a:pPr algn="ctr">
              <a:defRPr/>
            </a:pPr>
            <a:r>
              <a:rPr lang="es-ES" sz="1100" b="1" kern="1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/>
                <a:ea typeface="ＭＳ Ｐゴシック" pitchFamily="-112" charset="-128"/>
                <a:cs typeface="+mn-cs"/>
              </a:rPr>
              <a:t> ____</a:t>
            </a:r>
            <a:r>
              <a:rPr lang="es-ES" sz="1100" b="1" kern="1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/>
                <a:ea typeface="ＭＳ Ｐゴシック" pitchFamily="-112" charset="-128"/>
                <a:cs typeface="+mn-cs"/>
              </a:rPr>
              <a:t> </a:t>
            </a:r>
            <a:r>
              <a:rPr lang="es-ES" sz="1100" b="1" kern="1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Black"/>
                <a:ea typeface="ＭＳ Ｐゴシック" pitchFamily="-112" charset="-128"/>
                <a:cs typeface="+mn-cs"/>
              </a:rPr>
              <a:t> _______</a:t>
            </a:r>
            <a:endParaRPr lang="es-ES" sz="1100" b="1" kern="1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 Black"/>
              <a:ea typeface="ＭＳ Ｐゴシック" pitchFamily="-112" charset="-128"/>
              <a:cs typeface="+mn-cs"/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81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9" name="Picture 11" descr="BRU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37" y="735198"/>
            <a:ext cx="8230714" cy="5152157"/>
          </a:xfrm>
          <a:prstGeom prst="roundRect">
            <a:avLst>
              <a:gd name="adj" fmla="val 18548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2 CuadroTexto"/>
          <p:cNvSpPr txBox="1"/>
          <p:nvPr/>
        </p:nvSpPr>
        <p:spPr>
          <a:xfrm>
            <a:off x="711471" y="4806900"/>
            <a:ext cx="7722645" cy="45744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72022" tIns="36011" rIns="72022" bIns="36011">
            <a:spAutoFit/>
          </a:bodyPr>
          <a:lstStyle/>
          <a:p>
            <a:pPr algn="ctr">
              <a:defRPr/>
            </a:pPr>
            <a:r>
              <a:rPr lang="es-ES" sz="2500" dirty="0">
                <a:solidFill>
                  <a:srgbClr val="FF0000"/>
                </a:solidFill>
              </a:rPr>
              <a:t>MOUNTING OF JULIAN BARRERA. </a:t>
            </a:r>
            <a:endParaRPr lang="es-ES" sz="25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6000">
    <p:cover/>
    <p:sndAc>
      <p:stSnd loop="1">
        <p:snd r:embed="rId3" name="__ele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5" descr="1543551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9036"/>
            <a:ext cx="9183220" cy="712095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5" descr="154355146"/>
          <p:cNvPicPr>
            <a:picLocks noGrp="1" noChangeAspect="1" noChangeArrowheads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50631" y="-768975"/>
            <a:ext cx="8687975" cy="7556254"/>
          </a:xfrm>
          <a:prstGeom prst="roundRect">
            <a:avLst>
              <a:gd name="adj" fmla="val 24576"/>
            </a:avLst>
          </a:prstGeom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8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5" descr="154355151"/>
          <p:cNvPicPr>
            <a:picLocks noGrp="1" noChangeAspect="1" noChangeArrowheads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404" y="0"/>
            <a:ext cx="4616197" cy="704761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0355" name="Picture 5" descr="15435518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7283" y="0"/>
            <a:ext cx="4428306" cy="678727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BR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81" y="41111"/>
            <a:ext cx="9156004" cy="6980402"/>
          </a:xfrm>
          <a:prstGeom prst="snip2DiagRect">
            <a:avLst>
              <a:gd name="adj1" fmla="val 21571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BR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81" y="-13963"/>
            <a:ext cx="9120601" cy="70354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4" name="Picture 6" descr="BRU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00563" cy="728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5" name="Picture 5" descr="15435515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0"/>
            <a:ext cx="4500563" cy="751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39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39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39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39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39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3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39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39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5" descr="154355145"/>
          <p:cNvPicPr>
            <a:picLocks noGrp="1" noChangeAspect="1" noChangeArrowheads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481" y="1"/>
            <a:ext cx="9133107" cy="7021512"/>
          </a:xfrm>
          <a:prstGeom prst="ellipse">
            <a:avLst/>
          </a:prstGeom>
          <a:ln w="190500" cap="rnd">
            <a:solidFill>
              <a:srgbClr val="C8C6BD"/>
            </a:solidFill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5" descr="154355185"/>
          <p:cNvPicPr>
            <a:picLocks noGrp="1" noChangeAspect="1" noChangeArrowheads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3" y="1"/>
            <a:ext cx="9145234" cy="7021513"/>
          </a:xfrm>
          <a:prstGeom prst="roundRect">
            <a:avLst>
              <a:gd name="adj" fmla="val 34187"/>
            </a:avLst>
          </a:prstGeom>
          <a:ln w="190500" cap="rnd">
            <a:solidFill>
              <a:srgbClr val="C8C6BD"/>
            </a:solidFill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spd="slow" advTm="6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6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BRU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0202"/>
            <a:ext cx="9145588" cy="73140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87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5" descr="154355224"/>
          <p:cNvPicPr>
            <a:picLocks noGrp="1" noChangeAspect="1" noChangeArrowheads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594" y="1"/>
            <a:ext cx="9116866" cy="6925327"/>
          </a:xfrm>
          <a:prstGeom prst="round2DiagRect">
            <a:avLst>
              <a:gd name="adj1" fmla="val 16667"/>
              <a:gd name="adj2" fmla="val 5000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BR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5588" cy="7021513"/>
          </a:xfrm>
          <a:prstGeom prst="roundRect">
            <a:avLst>
              <a:gd name="adj" fmla="val 49013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90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4" name="Picture 4" descr="BR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419" y="167366"/>
            <a:ext cx="4443488" cy="668678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65" name="Picture 5" descr="BRU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7282" y="167366"/>
            <a:ext cx="4326517" cy="668678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2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2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154355147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862" y="0"/>
            <a:ext cx="9089726" cy="7029920"/>
          </a:xfrm>
          <a:prstGeom prst="ellipse">
            <a:avLst/>
          </a:prstGeom>
          <a:effectLst>
            <a:softEdge rad="112500"/>
          </a:effectLst>
        </p:spPr>
      </p:pic>
    </p:spTree>
  </p:cSld>
  <p:clrMapOvr>
    <a:masterClrMapping/>
  </p:clrMapOvr>
  <p:transition spd="slow" advTm="6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154355148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" y="0"/>
            <a:ext cx="4501345" cy="730269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148" name="Picture 5" descr="15435514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245" y="2"/>
            <a:ext cx="4501343" cy="716291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5" descr="154355438"/>
          <p:cNvPicPr>
            <a:picLocks noGrp="1" noChangeAspect="1" noChangeArrowheads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13087" y="501705"/>
            <a:ext cx="7621030" cy="5951235"/>
          </a:xfrm>
          <a:prstGeom prst="roundRect">
            <a:avLst>
              <a:gd name="adj" fmla="val 24668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slow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10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154355181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3630"/>
            <a:ext cx="9133106" cy="706193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Tm="6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154355217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3048" y="301101"/>
            <a:ext cx="8619492" cy="635244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spd="slow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154355219"/>
          <p:cNvPicPr>
            <a:picLocks noGrp="1" noChangeAspect="1" noChangeArrowheads="1"/>
          </p:cNvPicPr>
          <p:nvPr>
            <p:ph/>
          </p:nvPr>
        </p:nvPicPr>
        <p:blipFill>
          <a:blip r:embed="rId3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3404" y="-835651"/>
            <a:ext cx="8332327" cy="7197051"/>
          </a:xfrm>
          <a:prstGeom prst="roundRect">
            <a:avLst>
              <a:gd name="adj" fmla="val 16667"/>
            </a:avLst>
          </a:prstGeom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slow" advTm="6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154355220"/>
          <p:cNvPicPr>
            <a:picLocks noGrp="1" noChangeAspect="1" noChangeArrowheads="1"/>
          </p:cNvPicPr>
          <p:nvPr>
            <p:ph/>
          </p:nvPr>
        </p:nvPicPr>
        <p:blipFill>
          <a:blip r:embed="rId3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1791" y="167366"/>
            <a:ext cx="8891201" cy="6854147"/>
          </a:xfrm>
          <a:prstGeom prst="ellipse">
            <a:avLst/>
          </a:prstGeom>
          <a:ln w="190500" cap="rnd">
            <a:solidFill>
              <a:srgbClr val="C8C6BD"/>
            </a:solidFill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154355223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481" y="1"/>
            <a:ext cx="9133107" cy="6820909"/>
          </a:xfrm>
          <a:prstGeom prst="roundRect">
            <a:avLst>
              <a:gd name="adj" fmla="val 43743"/>
            </a:avLst>
          </a:prstGeom>
          <a:solidFill>
            <a:srgbClr val="FFFFFF">
              <a:shade val="85000"/>
            </a:srgbClr>
          </a:solidFill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 advTm="6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laid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154355434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"/>
            <a:ext cx="9032879" cy="7021512"/>
          </a:xfrm>
          <a:prstGeom prst="ellipse">
            <a:avLst/>
          </a:prstGeom>
          <a:ln w="190500" cap="rnd">
            <a:solidFill>
              <a:srgbClr val="C8C6BD"/>
            </a:solidFill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 advTm="6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154355436"/>
          <p:cNvPicPr>
            <a:picLocks noGrp="1" noChangeAspect="1" noChangeArrowheads="1"/>
          </p:cNvPicPr>
          <p:nvPr>
            <p:ph/>
          </p:nvPr>
        </p:nvPicPr>
        <p:blipFill>
          <a:blip r:embed="rId3">
            <a:lum bright="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481" y="200604"/>
            <a:ext cx="9133107" cy="6519807"/>
          </a:xfrm>
          <a:prstGeom prst="roundRect">
            <a:avLst>
              <a:gd name="adj" fmla="val 36218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slow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154355439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594" y="55074"/>
            <a:ext cx="8970285" cy="6870254"/>
          </a:xfrm>
          <a:prstGeom prst="round2DiagRect">
            <a:avLst>
              <a:gd name="adj1" fmla="val 16667"/>
              <a:gd name="adj2" fmla="val 5000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154355441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1789" y="1"/>
            <a:ext cx="4725039" cy="7021513"/>
          </a:xfrm>
          <a:prstGeom prst="ellipse">
            <a:avLst/>
          </a:prstGeom>
          <a:effectLst>
            <a:softEdge rad="112500"/>
          </a:effectLst>
        </p:spPr>
      </p:pic>
      <p:pic>
        <p:nvPicPr>
          <p:cNvPr id="3" name="Picture 2" descr="BRU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6022" y="102398"/>
            <a:ext cx="4369391" cy="691911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BRU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24" y="-768784"/>
            <a:ext cx="7851358" cy="71824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154355218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5824" y="429216"/>
            <a:ext cx="8433940" cy="6191176"/>
          </a:xfr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spd="slow" advTm="6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5" descr="154355186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982" y="1"/>
            <a:ext cx="4171018" cy="7132037"/>
          </a:xfrm>
          <a:prstGeom prst="roundRect">
            <a:avLst>
              <a:gd name="adj" fmla="val 33186"/>
            </a:avLst>
          </a:prstGeom>
          <a:ln w="190500" cap="rnd">
            <a:solidFill>
              <a:srgbClr val="C8C6BD"/>
            </a:solidFill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3" name="Picture 5" descr="15435543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9567" y="0"/>
            <a:ext cx="4764068" cy="7021513"/>
          </a:xfrm>
          <a:prstGeom prst="roundRect">
            <a:avLst>
              <a:gd name="adj" fmla="val 50000"/>
            </a:avLst>
          </a:prstGeom>
          <a:noFill/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3" name="Picture 5" descr="BRU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4312" y="1"/>
            <a:ext cx="4420293" cy="702151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1543554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"/>
            <a:ext cx="4674312" cy="7021513"/>
          </a:xfrm>
          <a:prstGeom prst="roundRect">
            <a:avLst>
              <a:gd name="adj" fmla="val 50000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spd="slow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78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5" descr="154355150"/>
          <p:cNvPicPr>
            <a:picLocks noGrp="1" noChangeAspect="1" noChangeArrowheads="1"/>
          </p:cNvPicPr>
          <p:nvPr>
            <p:ph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"/>
            <a:ext cx="9145588" cy="7021513"/>
          </a:xfrm>
          <a:prstGeom prst="roundRect">
            <a:avLst>
              <a:gd name="adj" fmla="val 34544"/>
            </a:avLst>
          </a:prstGeom>
          <a:solidFill>
            <a:srgbClr val="FFFFFF">
              <a:shade val="85000"/>
            </a:srgbClr>
          </a:solidFill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 advTm="6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laid">
          <a:fgClr>
            <a:schemeClr val="tx1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154355188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24110"/>
            <a:ext cx="9145588" cy="7021513"/>
          </a:xfrm>
          <a:prstGeom prst="ellipse">
            <a:avLst/>
          </a:prstGeom>
          <a:ln w="190500" cap="rnd">
            <a:solidFill>
              <a:srgbClr val="C8C6BD"/>
            </a:solidFill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eave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3" name="Picture 5" descr="BRU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3962"/>
            <a:ext cx="9133106" cy="702151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78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UpDiag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154355155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595" y="245654"/>
            <a:ext cx="4420198" cy="6474758"/>
          </a:xfrm>
          <a:prstGeom prst="snip2DiagRect">
            <a:avLst>
              <a:gd name="adj1" fmla="val 0"/>
              <a:gd name="adj2" fmla="val 50000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2" descr="BR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3021" y="229023"/>
            <a:ext cx="4269164" cy="6491389"/>
          </a:xfrm>
          <a:prstGeom prst="snip2DiagRect">
            <a:avLst>
              <a:gd name="adj1" fmla="val 50000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9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AutoShape 7"/>
          <p:cNvSpPr>
            <a:spLocks noChangeArrowheads="1"/>
          </p:cNvSpPr>
          <p:nvPr/>
        </p:nvSpPr>
        <p:spPr bwMode="auto">
          <a:xfrm>
            <a:off x="0" y="3509963"/>
            <a:ext cx="9145588" cy="3511550"/>
          </a:xfrm>
          <a:prstGeom prst="triangle">
            <a:avLst>
              <a:gd name="adj" fmla="val 50000"/>
            </a:avLst>
          </a:prstGeom>
          <a:solidFill>
            <a:srgbClr val="D5E7A8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372" tIns="46186" rIns="92372" bIns="46186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_tradnl" altLang="en-US" sz="1800">
              <a:solidFill>
                <a:srgbClr val="000000"/>
              </a:solidFill>
            </a:endParaRPr>
          </a:p>
        </p:txBody>
      </p:sp>
      <p:sp>
        <p:nvSpPr>
          <p:cNvPr id="4104" name="AutoShape 8"/>
          <p:cNvSpPr>
            <a:spLocks noChangeArrowheads="1"/>
          </p:cNvSpPr>
          <p:nvPr/>
        </p:nvSpPr>
        <p:spPr bwMode="auto">
          <a:xfrm rot="10800000">
            <a:off x="0" y="0"/>
            <a:ext cx="9145588" cy="3511550"/>
          </a:xfrm>
          <a:prstGeom prst="triangle">
            <a:avLst>
              <a:gd name="adj" fmla="val 50000"/>
            </a:avLst>
          </a:prstGeom>
          <a:solidFill>
            <a:srgbClr val="D5E7A8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wrap="none" lIns="92372" tIns="46186" rIns="92372" bIns="46186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_tradnl" altLang="en-US" sz="1800">
              <a:solidFill>
                <a:srgbClr val="000000"/>
              </a:solidFill>
            </a:endParaRPr>
          </a:p>
        </p:txBody>
      </p:sp>
      <p:pic>
        <p:nvPicPr>
          <p:cNvPr id="4265" name="Picture 169" descr="logo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417763"/>
            <a:ext cx="5868988" cy="213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67" name="Picture 171" descr="logonewsletter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5729288"/>
            <a:ext cx="3887788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70" name="Text Box 174"/>
          <p:cNvSpPr txBox="1">
            <a:spLocks noChangeArrowheads="1"/>
          </p:cNvSpPr>
          <p:nvPr/>
        </p:nvSpPr>
        <p:spPr bwMode="auto">
          <a:xfrm>
            <a:off x="2514600" y="5054600"/>
            <a:ext cx="4116388" cy="71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372" tIns="46186" rIns="92372" bIns="46186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s-ES_tradnl" altLang="en-US" sz="2000" b="1">
                <a:solidFill>
                  <a:srgbClr val="0000FF"/>
                </a:solidFill>
                <a:latin typeface="Baskerville Old Face" pitchFamily="18" charset="0"/>
              </a:rPr>
              <a:t>If you want to receive our powerpoints in your email subscribe here:</a:t>
            </a:r>
            <a:r>
              <a:rPr lang="es-ES" altLang="en-US" sz="2000" b="1">
                <a:solidFill>
                  <a:srgbClr val="000000"/>
                </a:solidFill>
                <a:latin typeface="Baskerville Old Face" pitchFamily="18" charset="0"/>
              </a:rPr>
              <a:t> </a:t>
            </a:r>
          </a:p>
        </p:txBody>
      </p:sp>
      <p:sp>
        <p:nvSpPr>
          <p:cNvPr id="37895" name="Text Box 215"/>
          <p:cNvSpPr txBox="1">
            <a:spLocks noChangeArrowheads="1"/>
          </p:cNvSpPr>
          <p:nvPr/>
        </p:nvSpPr>
        <p:spPr bwMode="auto">
          <a:xfrm>
            <a:off x="228600" y="858838"/>
            <a:ext cx="685800" cy="37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372" tIns="46186" rIns="92372" bIns="46186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s-ES_tradnl" altLang="en-US" sz="1800">
              <a:solidFill>
                <a:srgbClr val="000000"/>
              </a:solidFill>
            </a:endParaRPr>
          </a:p>
        </p:txBody>
      </p:sp>
      <p:sp>
        <p:nvSpPr>
          <p:cNvPr id="37896" name="Text Box 216"/>
          <p:cNvSpPr txBox="1">
            <a:spLocks noChangeArrowheads="1"/>
          </p:cNvSpPr>
          <p:nvPr/>
        </p:nvSpPr>
        <p:spPr bwMode="auto">
          <a:xfrm>
            <a:off x="381000" y="1014413"/>
            <a:ext cx="685800" cy="37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372" tIns="46186" rIns="92372" bIns="46186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s-ES_tradnl" altLang="en-US" sz="1800">
              <a:solidFill>
                <a:srgbClr val="000000"/>
              </a:solidFill>
            </a:endParaRPr>
          </a:p>
        </p:txBody>
      </p:sp>
      <p:graphicFrame>
        <p:nvGraphicFramePr>
          <p:cNvPr id="4499" name="Group 403"/>
          <p:cNvGraphicFramePr>
            <a:graphicFrameLocks noGrp="1"/>
          </p:cNvGraphicFramePr>
          <p:nvPr/>
        </p:nvGraphicFramePr>
        <p:xfrm>
          <a:off x="0" y="936625"/>
          <a:ext cx="1752600" cy="5016499"/>
        </p:xfrm>
        <a:graphic>
          <a:graphicData uri="http://schemas.openxmlformats.org/drawingml/2006/table">
            <a:tbl>
              <a:tblPr/>
              <a:tblGrid>
                <a:gridCol w="1752600"/>
              </a:tblGrid>
              <a:tr h="3916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7"/>
                        </a:rPr>
                        <a:t>Dedication</a:t>
                      </a:r>
                      <a:endParaRPr kumimoji="0" lang="es-E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6801" marB="46801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5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8"/>
                        </a:rPr>
                        <a:t>Funnys</a:t>
                      </a:r>
                      <a:endParaRPr kumimoji="0" lang="es-E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6801" marB="46801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7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9"/>
                        </a:rPr>
                        <a:t>Health</a:t>
                      </a:r>
                      <a:endParaRPr kumimoji="0" lang="es-E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6801" marB="46801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1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10"/>
                        </a:rPr>
                        <a:t>History</a:t>
                      </a: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10"/>
                        </a:rPr>
                        <a:t> and Art</a:t>
                      </a:r>
                      <a:endParaRPr kumimoji="0" lang="es-E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6801" marB="46801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7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11"/>
                        </a:rPr>
                        <a:t>Love</a:t>
                      </a:r>
                      <a:endParaRPr kumimoji="0" lang="es-E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6801" marB="46801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5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12"/>
                        </a:rPr>
                        <a:t>Nature</a:t>
                      </a: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12"/>
                        </a:rPr>
                        <a:t> and </a:t>
                      </a:r>
                      <a:r>
                        <a:rPr kumimoji="0" lang="es-ES_tradnl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12"/>
                        </a:rPr>
                        <a:t>Sciences</a:t>
                      </a:r>
                      <a:endParaRPr kumimoji="0" lang="es-E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6801" marB="46801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7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13"/>
                        </a:rPr>
                        <a:t>Places</a:t>
                      </a:r>
                      <a:endParaRPr kumimoji="0" lang="es-E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6801" marB="46801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1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14"/>
                        </a:rPr>
                        <a:t>Politics</a:t>
                      </a:r>
                      <a:endParaRPr kumimoji="0" lang="es-E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6801" marB="46801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7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15"/>
                        </a:rPr>
                        <a:t>Reflection</a:t>
                      </a:r>
                      <a:endParaRPr kumimoji="0" lang="es-E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6801" marB="46801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5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16"/>
                        </a:rPr>
                        <a:t>Religious</a:t>
                      </a:r>
                      <a:endParaRPr kumimoji="0" lang="es-E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6801" marB="46801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00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17"/>
                        </a:rPr>
                        <a:t>Special</a:t>
                      </a: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17"/>
                        </a:rPr>
                        <a:t> Dates</a:t>
                      </a:r>
                      <a:endParaRPr kumimoji="0" lang="es-E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6801" marB="46801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500" name="Group 404"/>
          <p:cNvGraphicFramePr>
            <a:graphicFrameLocks noGrp="1"/>
          </p:cNvGraphicFramePr>
          <p:nvPr/>
        </p:nvGraphicFramePr>
        <p:xfrm>
          <a:off x="7316788" y="936625"/>
          <a:ext cx="1828800" cy="5016499"/>
        </p:xfrm>
        <a:graphic>
          <a:graphicData uri="http://schemas.openxmlformats.org/drawingml/2006/table">
            <a:tbl>
              <a:tblPr/>
              <a:tblGrid>
                <a:gridCol w="1828800"/>
              </a:tblGrid>
              <a:tr h="3916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18"/>
                        </a:rPr>
                        <a:t>Dedication</a:t>
                      </a:r>
                      <a:endParaRPr kumimoji="0" lang="es-E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6801" marB="46801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5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19"/>
                        </a:rPr>
                        <a:t>Funnys</a:t>
                      </a:r>
                      <a:endParaRPr kumimoji="0" lang="es-E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6801" marB="46801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7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20"/>
                        </a:rPr>
                        <a:t>Health</a:t>
                      </a:r>
                      <a:endParaRPr kumimoji="0" lang="es-E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6801" marB="46801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1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21"/>
                        </a:rPr>
                        <a:t>History</a:t>
                      </a: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21"/>
                        </a:rPr>
                        <a:t> and Art</a:t>
                      </a:r>
                      <a:endParaRPr kumimoji="0" lang="es-E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6801" marB="46801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7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22"/>
                        </a:rPr>
                        <a:t>Love</a:t>
                      </a:r>
                      <a:endParaRPr kumimoji="0" lang="es-E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6801" marB="46801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5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23"/>
                        </a:rPr>
                        <a:t>Nature</a:t>
                      </a: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23"/>
                        </a:rPr>
                        <a:t> and </a:t>
                      </a:r>
                      <a:r>
                        <a:rPr kumimoji="0" lang="es-ES_tradnl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23"/>
                        </a:rPr>
                        <a:t>Sciences</a:t>
                      </a:r>
                      <a:endParaRPr kumimoji="0" lang="es-E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6801" marB="46801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7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24"/>
                        </a:rPr>
                        <a:t>Places</a:t>
                      </a:r>
                      <a:endParaRPr kumimoji="0" lang="es-E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6801" marB="46801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1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25"/>
                        </a:rPr>
                        <a:t>Politics</a:t>
                      </a:r>
                      <a:endParaRPr kumimoji="0" lang="es-E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6801" marB="46801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7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26"/>
                        </a:rPr>
                        <a:t>Reflection</a:t>
                      </a:r>
                      <a:endParaRPr kumimoji="0" lang="es-E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6801" marB="46801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5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27"/>
                        </a:rPr>
                        <a:t>Religious</a:t>
                      </a:r>
                      <a:endParaRPr kumimoji="0" lang="es-E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6801" marB="46801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00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28"/>
                        </a:rPr>
                        <a:t>Special</a:t>
                      </a: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28"/>
                        </a:rPr>
                        <a:t> Dates</a:t>
                      </a:r>
                      <a:endParaRPr kumimoji="0" lang="es-E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6801" marB="46801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921" name="Text Box 406"/>
          <p:cNvSpPr txBox="1">
            <a:spLocks noChangeArrowheads="1"/>
          </p:cNvSpPr>
          <p:nvPr/>
        </p:nvSpPr>
        <p:spPr bwMode="auto">
          <a:xfrm>
            <a:off x="0" y="623888"/>
            <a:ext cx="3657600" cy="37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372" tIns="46186" rIns="92372" bIns="46186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s-ES_tradnl" altLang="en-US" sz="1800">
              <a:solidFill>
                <a:srgbClr val="000000"/>
              </a:solidFill>
            </a:endParaRPr>
          </a:p>
        </p:txBody>
      </p:sp>
      <p:sp>
        <p:nvSpPr>
          <p:cNvPr id="4503" name="Text Box 407"/>
          <p:cNvSpPr txBox="1">
            <a:spLocks noChangeArrowheads="1"/>
          </p:cNvSpPr>
          <p:nvPr/>
        </p:nvSpPr>
        <p:spPr bwMode="auto">
          <a:xfrm rot="2169891">
            <a:off x="381000" y="779463"/>
            <a:ext cx="2286000" cy="37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372" tIns="46186" rIns="92372" bIns="46186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_tradnl" altLang="en-US" sz="1800" b="1">
                <a:solidFill>
                  <a:srgbClr val="0000FF"/>
                </a:solidFill>
                <a:latin typeface="Baskerville Old Face" pitchFamily="18" charset="0"/>
              </a:rPr>
              <a:t>PPS of Own Creation</a:t>
            </a:r>
            <a:endParaRPr lang="es-ES" altLang="en-US" sz="1800" b="1">
              <a:solidFill>
                <a:srgbClr val="0000FF"/>
              </a:solidFill>
              <a:latin typeface="Baskerville Old Face" pitchFamily="18" charset="0"/>
            </a:endParaRPr>
          </a:p>
        </p:txBody>
      </p:sp>
      <p:sp>
        <p:nvSpPr>
          <p:cNvPr id="4504" name="Text Box 408"/>
          <p:cNvSpPr txBox="1">
            <a:spLocks noChangeArrowheads="1"/>
          </p:cNvSpPr>
          <p:nvPr/>
        </p:nvSpPr>
        <p:spPr bwMode="auto">
          <a:xfrm rot="-2176815">
            <a:off x="6630988" y="717550"/>
            <a:ext cx="2133600" cy="37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372" tIns="46186" rIns="92372" bIns="46186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  <a:buFontTx/>
              <a:buNone/>
            </a:pPr>
            <a:r>
              <a:rPr lang="es-ES_tradnl" altLang="en-US" sz="1800" b="1">
                <a:solidFill>
                  <a:srgbClr val="0000FF"/>
                </a:solidFill>
                <a:latin typeface="Baskerville Old Face" pitchFamily="18" charset="0"/>
              </a:rPr>
              <a:t>PPS from Internet</a:t>
            </a:r>
            <a:endParaRPr lang="es-ES" altLang="en-US" sz="1800" b="1">
              <a:solidFill>
                <a:srgbClr val="0000FF"/>
              </a:solidFill>
              <a:latin typeface="Baskerville Old Face" pitchFamily="18" charset="0"/>
            </a:endParaRPr>
          </a:p>
        </p:txBody>
      </p:sp>
      <p:sp>
        <p:nvSpPr>
          <p:cNvPr id="4507" name="Text Box 411"/>
          <p:cNvSpPr txBox="1">
            <a:spLocks noChangeArrowheads="1"/>
          </p:cNvSpPr>
          <p:nvPr/>
        </p:nvSpPr>
        <p:spPr bwMode="auto">
          <a:xfrm>
            <a:off x="1447800" y="1122363"/>
            <a:ext cx="6249988" cy="593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372" tIns="46186" rIns="92372" bIns="46186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s-ES_tradnl" altLang="en-US" b="1">
                <a:solidFill>
                  <a:srgbClr val="0000FF"/>
                </a:solidFill>
                <a:latin typeface="Baskerville Old Face" pitchFamily="18" charset="0"/>
              </a:rPr>
              <a:t>Visit us in:</a:t>
            </a:r>
            <a:endParaRPr lang="es-ES" altLang="en-US" b="1">
              <a:solidFill>
                <a:srgbClr val="0000FF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>
    <p:sndAc>
      <p:stSnd>
        <p:snd r:embed="rId2" name="BOMB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5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45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5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5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 animBg="1"/>
      <p:bldP spid="4104" grpId="0" animBg="1"/>
      <p:bldP spid="4270" grpId="0"/>
      <p:bldP spid="4507" grpId="0"/>
    </p:bldLst>
  </p:timing>
</p:sld>
</file>

<file path=ppt/theme/theme1.xml><?xml version="1.0" encoding="utf-8"?>
<a:theme xmlns:a="http://schemas.openxmlformats.org/drawingml/2006/main" name="A14-PAREDES DE BRUSELA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D5E7A8"/>
      </a:hlink>
      <a:folHlink>
        <a:srgbClr val="D5E76C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D5E7A8"/>
        </a:hlink>
        <a:folHlink>
          <a:srgbClr val="D5E76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A14-PAREDES DE BRUSELA</Template>
  <TotalTime>6</TotalTime>
  <Words>88</Words>
  <Application>Microsoft Office PowerPoint</Application>
  <PresentationFormat>Personalizado</PresentationFormat>
  <Paragraphs>52</Paragraphs>
  <Slides>35</Slides>
  <Notes>24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41" baseType="lpstr">
      <vt:lpstr>Arial</vt:lpstr>
      <vt:lpstr>ＭＳ Ｐゴシック</vt:lpstr>
      <vt:lpstr>Calibri</vt:lpstr>
      <vt:lpstr>Baskerville Old Face</vt:lpstr>
      <vt:lpstr>A14-PAREDES DE BRUSELA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JULIAN</dc:creator>
  <cp:lastModifiedBy>Makinon</cp:lastModifiedBy>
  <cp:revision>2</cp:revision>
  <dcterms:created xsi:type="dcterms:W3CDTF">2014-02-14T10:20:09Z</dcterms:created>
  <dcterms:modified xsi:type="dcterms:W3CDTF">2014-03-29T16:14:36Z</dcterms:modified>
</cp:coreProperties>
</file>