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2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3" r:id="rId25"/>
    <p:sldId id="284" r:id="rId26"/>
    <p:sldId id="285" r:id="rId27"/>
    <p:sldId id="286" r:id="rId28"/>
    <p:sldId id="287" r:id="rId29"/>
    <p:sldId id="289" r:id="rId30"/>
    <p:sldId id="290" r:id="rId31"/>
    <p:sldId id="292" r:id="rId32"/>
    <p:sldId id="293" r:id="rId33"/>
    <p:sldId id="295" r:id="rId34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4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87FF5-0C8A-4165-B76C-D01E2A88D0EB}" type="datetimeFigureOut">
              <a:rPr lang="hu-HU" smtClean="0"/>
              <a:pPr/>
              <a:t>2012. 08. 05.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5CE85-AEAB-4DAC-B5BF-691E35C962F5}" type="slidenum">
              <a:rPr lang="hu-HU" smtClean="0"/>
              <a:pPr/>
              <a:t>‹Nr.›</a:t>
            </a:fld>
            <a:endParaRPr lang="hu-HU"/>
          </a:p>
        </p:txBody>
      </p:sp>
    </p:spTree>
  </p:cSld>
  <p:clrMapOvr>
    <a:masterClrMapping/>
  </p:clrMapOvr>
  <p:transition spd="med" advTm="3000">
    <p:wipe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87FF5-0C8A-4165-B76C-D01E2A88D0EB}" type="datetimeFigureOut">
              <a:rPr lang="hu-HU" smtClean="0"/>
              <a:pPr/>
              <a:t>2012. 08. 05.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5CE85-AEAB-4DAC-B5BF-691E35C962F5}" type="slidenum">
              <a:rPr lang="hu-HU" smtClean="0"/>
              <a:pPr/>
              <a:t>‹Nr.›</a:t>
            </a:fld>
            <a:endParaRPr lang="hu-HU"/>
          </a:p>
        </p:txBody>
      </p:sp>
    </p:spTree>
  </p:cSld>
  <p:clrMapOvr>
    <a:masterClrMapping/>
  </p:clrMapOvr>
  <p:transition spd="med" advTm="3000">
    <p:wipe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87FF5-0C8A-4165-B76C-D01E2A88D0EB}" type="datetimeFigureOut">
              <a:rPr lang="hu-HU" smtClean="0"/>
              <a:pPr/>
              <a:t>2012. 08. 05.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5CE85-AEAB-4DAC-B5BF-691E35C962F5}" type="slidenum">
              <a:rPr lang="hu-HU" smtClean="0"/>
              <a:pPr/>
              <a:t>‹Nr.›</a:t>
            </a:fld>
            <a:endParaRPr lang="hu-HU"/>
          </a:p>
        </p:txBody>
      </p:sp>
    </p:spTree>
  </p:cSld>
  <p:clrMapOvr>
    <a:masterClrMapping/>
  </p:clrMapOvr>
  <p:transition spd="med" advTm="3000">
    <p:wipe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87FF5-0C8A-4165-B76C-D01E2A88D0EB}" type="datetimeFigureOut">
              <a:rPr lang="hu-HU" smtClean="0"/>
              <a:pPr/>
              <a:t>2012. 08. 05.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5CE85-AEAB-4DAC-B5BF-691E35C962F5}" type="slidenum">
              <a:rPr lang="hu-HU" smtClean="0"/>
              <a:pPr/>
              <a:t>‹Nr.›</a:t>
            </a:fld>
            <a:endParaRPr lang="hu-HU"/>
          </a:p>
        </p:txBody>
      </p:sp>
    </p:spTree>
  </p:cSld>
  <p:clrMapOvr>
    <a:masterClrMapping/>
  </p:clrMapOvr>
  <p:transition spd="med" advTm="3000">
    <p:wipe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87FF5-0C8A-4165-B76C-D01E2A88D0EB}" type="datetimeFigureOut">
              <a:rPr lang="hu-HU" smtClean="0"/>
              <a:pPr/>
              <a:t>2012. 08. 05.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5CE85-AEAB-4DAC-B5BF-691E35C962F5}" type="slidenum">
              <a:rPr lang="hu-HU" smtClean="0"/>
              <a:pPr/>
              <a:t>‹Nr.›</a:t>
            </a:fld>
            <a:endParaRPr lang="hu-HU"/>
          </a:p>
        </p:txBody>
      </p:sp>
    </p:spTree>
  </p:cSld>
  <p:clrMapOvr>
    <a:masterClrMapping/>
  </p:clrMapOvr>
  <p:transition spd="med" advTm="3000">
    <p:wipe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87FF5-0C8A-4165-B76C-D01E2A88D0EB}" type="datetimeFigureOut">
              <a:rPr lang="hu-HU" smtClean="0"/>
              <a:pPr/>
              <a:t>2012. 08. 05.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5CE85-AEAB-4DAC-B5BF-691E35C962F5}" type="slidenum">
              <a:rPr lang="hu-HU" smtClean="0"/>
              <a:pPr/>
              <a:t>‹Nr.›</a:t>
            </a:fld>
            <a:endParaRPr lang="hu-HU"/>
          </a:p>
        </p:txBody>
      </p:sp>
    </p:spTree>
  </p:cSld>
  <p:clrMapOvr>
    <a:masterClrMapping/>
  </p:clrMapOvr>
  <p:transition spd="med" advTm="3000">
    <p:wipe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87FF5-0C8A-4165-B76C-D01E2A88D0EB}" type="datetimeFigureOut">
              <a:rPr lang="hu-HU" smtClean="0"/>
              <a:pPr/>
              <a:t>2012. 08. 05.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5CE85-AEAB-4DAC-B5BF-691E35C962F5}" type="slidenum">
              <a:rPr lang="hu-HU" smtClean="0"/>
              <a:pPr/>
              <a:t>‹Nr.›</a:t>
            </a:fld>
            <a:endParaRPr lang="hu-HU"/>
          </a:p>
        </p:txBody>
      </p:sp>
    </p:spTree>
  </p:cSld>
  <p:clrMapOvr>
    <a:masterClrMapping/>
  </p:clrMapOvr>
  <p:transition spd="med" advTm="3000">
    <p:wipe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87FF5-0C8A-4165-B76C-D01E2A88D0EB}" type="datetimeFigureOut">
              <a:rPr lang="hu-HU" smtClean="0"/>
              <a:pPr/>
              <a:t>2012. 08. 05.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5CE85-AEAB-4DAC-B5BF-691E35C962F5}" type="slidenum">
              <a:rPr lang="hu-HU" smtClean="0"/>
              <a:pPr/>
              <a:t>‹Nr.›</a:t>
            </a:fld>
            <a:endParaRPr lang="hu-HU"/>
          </a:p>
        </p:txBody>
      </p:sp>
    </p:spTree>
  </p:cSld>
  <p:clrMapOvr>
    <a:masterClrMapping/>
  </p:clrMapOvr>
  <p:transition spd="med" advTm="3000">
    <p:wipe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 smtClean="0"/>
              <a:t>Kép beszúrásához kattintson az ikonra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87FF5-0C8A-4165-B76C-D01E2A88D0EB}" type="datetimeFigureOut">
              <a:rPr lang="hu-HU" smtClean="0"/>
              <a:pPr/>
              <a:t>2012. 08. 05.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5CE85-AEAB-4DAC-B5BF-691E35C962F5}" type="slidenum">
              <a:rPr lang="hu-HU" smtClean="0"/>
              <a:pPr/>
              <a:t>‹Nr.›</a:t>
            </a:fld>
            <a:endParaRPr lang="hu-HU"/>
          </a:p>
        </p:txBody>
      </p:sp>
    </p:spTree>
  </p:cSld>
  <p:clrMapOvr>
    <a:masterClrMapping/>
  </p:clrMapOvr>
  <p:transition spd="med" advTm="3000">
    <p:wipe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87FF5-0C8A-4165-B76C-D01E2A88D0EB}" type="datetimeFigureOut">
              <a:rPr lang="hu-HU" smtClean="0"/>
              <a:pPr/>
              <a:t>2012. 08. 05.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5CE85-AEAB-4DAC-B5BF-691E35C962F5}" type="slidenum">
              <a:rPr lang="hu-HU" smtClean="0"/>
              <a:pPr/>
              <a:t>‹Nr.›</a:t>
            </a:fld>
            <a:endParaRPr lang="hu-HU"/>
          </a:p>
        </p:txBody>
      </p:sp>
    </p:spTree>
  </p:cSld>
  <p:clrMapOvr>
    <a:masterClrMapping/>
  </p:clrMapOvr>
  <p:transition spd="med" advTm="3000">
    <p:wipe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87FF5-0C8A-4165-B76C-D01E2A88D0EB}" type="datetimeFigureOut">
              <a:rPr lang="hu-HU" smtClean="0"/>
              <a:pPr/>
              <a:t>2012. 08. 05.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5CE85-AEAB-4DAC-B5BF-691E35C962F5}" type="slidenum">
              <a:rPr lang="hu-HU" smtClean="0"/>
              <a:pPr/>
              <a:t>‹Nr.›</a:t>
            </a:fld>
            <a:endParaRPr lang="hu-HU"/>
          </a:p>
        </p:txBody>
      </p:sp>
    </p:spTree>
  </p:cSld>
  <p:clrMapOvr>
    <a:masterClrMapping/>
  </p:clrMapOvr>
  <p:transition spd="med" advTm="3000">
    <p:wipe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C87FF5-0C8A-4165-B76C-D01E2A88D0EB}" type="datetimeFigureOut">
              <a:rPr lang="hu-HU" smtClean="0"/>
              <a:pPr/>
              <a:t>2012. 08. 05.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75CE85-AEAB-4DAC-B5BF-691E35C962F5}" type="slidenum">
              <a:rPr lang="hu-HU" smtClean="0"/>
              <a:pPr/>
              <a:t>‹Nr.›</a:t>
            </a:fld>
            <a:endParaRPr lang="hu-H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3000">
    <p:wipe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1202" name="Picture 2" descr="http://www.brodyaga.com/pages/photos/Turkey/Istanbul-Sultanahmet%20District%20Turkey%201323098573(www.brodyaga.com)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-174072" y="357166"/>
            <a:ext cx="9318072" cy="6215082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2857488" y="3429000"/>
            <a:ext cx="507209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000" dirty="0" smtClean="0">
                <a:solidFill>
                  <a:srgbClr val="C00000"/>
                </a:solidFill>
                <a:latin typeface="Algerian" pitchFamily="82" charset="0"/>
              </a:rPr>
              <a:t>   </a:t>
            </a:r>
            <a:r>
              <a:rPr lang="hu-HU" sz="4000" dirty="0" err="1" smtClean="0">
                <a:solidFill>
                  <a:srgbClr val="C00000"/>
                </a:solidFill>
                <a:latin typeface="Algerian" pitchFamily="82" charset="0"/>
              </a:rPr>
              <a:t>istanbul</a:t>
            </a:r>
            <a:endParaRPr lang="hu-HU" sz="4000" dirty="0" smtClean="0">
              <a:solidFill>
                <a:srgbClr val="C00000"/>
              </a:solidFill>
              <a:latin typeface="Algerian" pitchFamily="82" charset="0"/>
            </a:endParaRPr>
          </a:p>
          <a:p>
            <a:r>
              <a:rPr lang="hu-HU" sz="4000" dirty="0">
                <a:solidFill>
                  <a:srgbClr val="C00000"/>
                </a:solidFill>
                <a:latin typeface="Algerian" pitchFamily="82" charset="0"/>
              </a:rPr>
              <a:t> </a:t>
            </a:r>
            <a:r>
              <a:rPr lang="hu-HU" sz="4000" dirty="0" smtClean="0">
                <a:solidFill>
                  <a:srgbClr val="C00000"/>
                </a:solidFill>
                <a:latin typeface="Algerian" pitchFamily="82" charset="0"/>
              </a:rPr>
              <a:t>   </a:t>
            </a:r>
            <a:r>
              <a:rPr lang="hu-HU" sz="4000" dirty="0" err="1" smtClean="0">
                <a:solidFill>
                  <a:srgbClr val="C00000"/>
                </a:solidFill>
                <a:latin typeface="Algerian" pitchFamily="82" charset="0"/>
              </a:rPr>
              <a:t>walking</a:t>
            </a:r>
            <a:r>
              <a:rPr lang="hu-HU" sz="4000" dirty="0" smtClean="0">
                <a:solidFill>
                  <a:srgbClr val="C00000"/>
                </a:solidFill>
                <a:latin typeface="Algerian" pitchFamily="82" charset="0"/>
              </a:rPr>
              <a:t>     </a:t>
            </a:r>
            <a:endParaRPr lang="hu-HU" sz="4000" dirty="0">
              <a:solidFill>
                <a:srgbClr val="C000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med" advTm="3000">
    <p:wipe dir="u"/>
    <p:sndAc>
      <p:stSnd>
        <p:snd r:embed="rId2" name="05-richard_clayderman-you_light_up_my_lif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9938" name="Picture 2" descr="http://www.brodyaga.com/pages/photos/Turkey/Istanbul-Sultanahmet%20District%20Turkey%201323098342(www.brodyaga.com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8914" name="Picture 2" descr="http://www.brodyaga.com/pages/photos/Turkey/Istanbul-Sultanahmet%20District%20Turkey%201323098343(www.brodyaga.com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7890" name="Picture 2" descr="http://www.brodyaga.com/pages/photos/Turkey/Istanbul-Sultanahmet%20District%20Turkey%201323098340(www.brodyaga.com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6866" name="Picture 2" descr="http://www.brodyaga.com/pages/photos/Turkey/Istanbul-Sultanahmet%20District%20Turkey%201323098339(www.brodyaga.com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5842" name="Picture 2" descr="http://www.brodyaga.com/pages/photos/Turkey/Istanbul-Eyup%20Sultan%20Turkey%201317030610(www.brodyaga.com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4818" name="Picture 2" descr="http://www.brodyaga.com/pages/photos/Turkey/Istanbul-Eyup%20Sultan%20Turkey%201317030213(www.brodyaga.com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3794" name="Picture 2" descr="http://www.brodyaga.com/pages/photos/Turkey/Istanbul-Eyup%20Sultan%20Turkey%201317030365(www.brodyaga.com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7166"/>
            <a:ext cx="9202847" cy="628652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2770" name="Picture 2" descr="http://www.brodyaga.com/pages/photos/Turkey/Istanbul-Eyup%20Sultan%20Turkey%201317030210(www.brodyaga.com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1746" name="Picture 2" descr="http://www.brodyaga.com/pages/photos/Turkey/istanbul%20Turkey%201312969525(www.brodyaga.com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0722" name="Picture 2" descr="http://www.brodyaga.com/pages/photos/Turkey/istanbul%20Turkey%201312969524(www.brodyaga.com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9698" name="Picture 2" descr="http://www.brodyaga.com/pages/photos/Turkey/istanbul%20Turkey%201312969522(www.brodyaga.com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4338"/>
            <a:ext cx="9429784" cy="707233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8674" name="Picture 2" descr="http://www.brodyaga.com/pages/photos/Turkey/istanbul%20Turkey%201312969520(www.brodyaga.com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7650" name="Picture 2" descr="http://www.brodyaga.com/pages/photos/Turkey/istanbul%20Turkey%201312965690(www.brodyaga.com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60760"/>
            <a:ext cx="9358346" cy="701876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4578" name="Picture 2" descr="http://www.brodyaga.com/pages/photos/Turkey/istanbul%20Turkey%201312912274(www.brodyaga.com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2530" name="Picture 2" descr="http://www.brodyaga.com/pages/photos/Turkey/istanbul%20Turkey%201312912270(www.brodyaga.com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1506" name="Picture 2" descr="http://www.brodyaga.com/pages/photos/Turkey/istanbul%20Turkey%201312912119(www.brodyaga.com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0482" name="Picture 2" descr="http://www.brodyaga.com/pages/photos/Turkey/istanbul%20Turkey%201312912117(www.brodyaga.com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9458" name="Picture 2" descr="http://www.brodyaga.com/pages/photos/Turkey/istanbul%20Turkey%201312912114(www.brodyaga.com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6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8346" cy="701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0042"/>
            <a:ext cx="9144000" cy="6092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Szövegdoboz 4"/>
          <p:cNvSpPr txBox="1"/>
          <p:nvPr/>
        </p:nvSpPr>
        <p:spPr>
          <a:xfrm>
            <a:off x="214282" y="5786454"/>
            <a:ext cx="24288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000" dirty="0" smtClean="0">
                <a:solidFill>
                  <a:srgbClr val="C00000"/>
                </a:solidFill>
                <a:latin typeface="Algerian" pitchFamily="82" charset="0"/>
              </a:rPr>
              <a:t>end</a:t>
            </a:r>
            <a:endParaRPr lang="hu-HU" sz="4000" dirty="0">
              <a:solidFill>
                <a:srgbClr val="C000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med">
    <p:wipe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stanbul walki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istanbul walking</Template>
  <TotalTime>0</TotalTime>
  <Words>5</Words>
  <Application>Microsoft Office PowerPoint</Application>
  <PresentationFormat>Bildschirmpräsentation (4:3)</PresentationFormat>
  <Paragraphs>3</Paragraphs>
  <Slides>33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33</vt:i4>
      </vt:variant>
    </vt:vector>
  </HeadingPairs>
  <TitlesOfParts>
    <vt:vector size="34" baseType="lpstr">
      <vt:lpstr>istanbul walking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WXPEE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Vámos</dc:creator>
  <cp:lastModifiedBy>Mutter</cp:lastModifiedBy>
  <cp:revision>4</cp:revision>
  <dcterms:created xsi:type="dcterms:W3CDTF">2012-08-04T08:02:09Z</dcterms:created>
  <dcterms:modified xsi:type="dcterms:W3CDTF">2012-08-05T05:40:10Z</dcterms:modified>
</cp:coreProperties>
</file>