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108" r:id="rId2"/>
    <p:sldId id="2224" r:id="rId3"/>
    <p:sldId id="2208" r:id="rId4"/>
    <p:sldId id="2212" r:id="rId5"/>
    <p:sldId id="2214" r:id="rId6"/>
    <p:sldId id="2215" r:id="rId7"/>
    <p:sldId id="2216" r:id="rId8"/>
    <p:sldId id="2217" r:id="rId9"/>
    <p:sldId id="2219" r:id="rId10"/>
    <p:sldId id="2220" r:id="rId11"/>
    <p:sldId id="2247" r:id="rId12"/>
    <p:sldId id="2248" r:id="rId13"/>
    <p:sldId id="2251" r:id="rId14"/>
    <p:sldId id="2253" r:id="rId15"/>
    <p:sldId id="2254" r:id="rId16"/>
    <p:sldId id="2255" r:id="rId17"/>
    <p:sldId id="2234" r:id="rId18"/>
    <p:sldId id="2235" r:id="rId19"/>
    <p:sldId id="2239" r:id="rId20"/>
    <p:sldId id="2240" r:id="rId21"/>
    <p:sldId id="2242" r:id="rId22"/>
    <p:sldId id="2227" r:id="rId23"/>
    <p:sldId id="2229" r:id="rId24"/>
    <p:sldId id="2230" r:id="rId25"/>
    <p:sldId id="2232" r:id="rId26"/>
    <p:sldId id="2236" r:id="rId27"/>
    <p:sldId id="2223" r:id="rId28"/>
  </p:sldIdLst>
  <p:sldSz cx="5761038" cy="3240088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255588" indent="-269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512763" indent="-55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769938" indent="-841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027113" indent="-11271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10xV4PIOdWfWgQ+T+ta1Q==" hashData="sAS3SdSY/TsQ2ZTF+c0K0zx1hU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27B1F"/>
    <a:srgbClr val="03636D"/>
    <a:srgbClr val="03717D"/>
    <a:srgbClr val="006699"/>
    <a:srgbClr val="008080"/>
    <a:srgbClr val="367D82"/>
    <a:srgbClr val="317277"/>
    <a:srgbClr val="326E7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524" autoAdjust="0"/>
    <p:restoredTop sz="94660"/>
  </p:normalViewPr>
  <p:slideViewPr>
    <p:cSldViewPr>
      <p:cViewPr varScale="1">
        <p:scale>
          <a:sx n="177" d="100"/>
          <a:sy n="177" d="100"/>
        </p:scale>
        <p:origin x="-994" y="-77"/>
      </p:cViewPr>
      <p:guideLst>
        <p:guide orient="horz" pos="1021"/>
        <p:guide pos="181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0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0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174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rtl="0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A1685E8-8356-450C-ABAC-AA129570C50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125320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7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255588" algn="l" rtl="0" eaLnBrk="0" fontAlgn="base" hangingPunct="0">
      <a:spcBef>
        <a:spcPct val="30000"/>
      </a:spcBef>
      <a:spcAft>
        <a:spcPct val="0"/>
      </a:spcAft>
      <a:defRPr sz="7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512763" algn="l" rtl="0" eaLnBrk="0" fontAlgn="base" hangingPunct="0">
      <a:spcBef>
        <a:spcPct val="30000"/>
      </a:spcBef>
      <a:spcAft>
        <a:spcPct val="0"/>
      </a:spcAft>
      <a:defRPr sz="7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769938" algn="l" rtl="0" eaLnBrk="0" fontAlgn="base" hangingPunct="0">
      <a:spcBef>
        <a:spcPct val="30000"/>
      </a:spcBef>
      <a:spcAft>
        <a:spcPct val="0"/>
      </a:spcAft>
      <a:defRPr sz="7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027113" algn="l" rtl="0" eaLnBrk="0" fontAlgn="base" hangingPunct="0">
      <a:spcBef>
        <a:spcPct val="30000"/>
      </a:spcBef>
      <a:spcAft>
        <a:spcPct val="0"/>
      </a:spcAft>
      <a:defRPr sz="7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1285793" algn="r" defTabSz="514317" rtl="1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6pPr>
    <a:lvl7pPr marL="1542951" algn="r" defTabSz="514317" rtl="1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7pPr>
    <a:lvl8pPr marL="1800110" algn="r" defTabSz="514317" rtl="1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8pPr>
    <a:lvl9pPr marL="2057268" algn="r" defTabSz="514317" rtl="1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460C492-D10F-459F-95E9-1327E72DB9E6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1</a:t>
            </a:fld>
            <a:endParaRPr lang="en-GB" altLang="en-US" sz="1200" smtClean="0"/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121D458-DDFB-44CC-B0A2-3BF8276519DA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2</a:t>
            </a:fld>
            <a:endParaRPr lang="en-GB" altLang="en-US" sz="1200" smtClean="0"/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610D70D-B7ED-457E-89F4-19EB230F46C4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3</a:t>
            </a:fld>
            <a:endParaRPr lang="en-GB" altLang="en-US" sz="1200" smtClean="0"/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967E44FA-115D-471C-88F3-91017229DE63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4</a:t>
            </a:fld>
            <a:endParaRPr lang="en-GB" altLang="en-US" sz="1200" smtClean="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E2C2222-129A-4C51-AD2B-760BC01D5C35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5</a:t>
            </a:fld>
            <a:endParaRPr lang="en-GB" altLang="en-US" sz="1200" smtClean="0"/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43C185E-2A22-4E0C-B817-68B4F0E9C8FF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6</a:t>
            </a:fld>
            <a:endParaRPr lang="en-GB" altLang="en-US" sz="1200" smtClean="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383C506-A28A-4CCE-AAD7-A0B57EA6EAFD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7</a:t>
            </a:fld>
            <a:endParaRPr lang="en-GB" altLang="en-US" sz="1200" smtClean="0"/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4FCC59C-5CC1-4322-8DC7-C6C810171C00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8</a:t>
            </a:fld>
            <a:endParaRPr lang="en-GB" altLang="en-US" sz="1200" smtClean="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5D500DDD-647F-41F6-9C08-F5A9B0FCE522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9</a:t>
            </a:fld>
            <a:endParaRPr lang="en-GB" altLang="en-US" sz="1200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EFCC428-1FFD-4A4D-A405-6E7A4A39A417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10</a:t>
            </a:fld>
            <a:endParaRPr lang="en-GB" altLang="en-US" sz="1200" smtClean="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24C9DEF-524E-4B37-9E85-9522647E881D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11</a:t>
            </a:fld>
            <a:endParaRPr lang="en-GB" altLang="en-US" sz="1200" smtClean="0"/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5068CC7-7D2E-4E76-B92E-AF305CEB108F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12</a:t>
            </a:fld>
            <a:endParaRPr lang="en-GB" altLang="en-US" sz="1200" smtClean="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37F84088-BBA8-4D80-BD46-B4BA70AA1D90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13</a:t>
            </a:fld>
            <a:endParaRPr lang="en-GB" altLang="en-US" sz="1200" smtClean="0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1183A986-A076-4E8B-BA66-6099A95C9597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14</a:t>
            </a:fld>
            <a:endParaRPr lang="en-GB" altLang="en-US" sz="1200" smtClean="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6B3FBC5D-3E44-4B8B-8969-48BE3BA8AD02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15</a:t>
            </a:fld>
            <a:endParaRPr lang="en-GB" altLang="en-US" sz="1200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8C5BBE2-D232-4E64-A2C6-B9B5152D51A8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16</a:t>
            </a:fld>
            <a:endParaRPr lang="en-GB" altLang="en-US" sz="1200" smtClean="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0B064E3-84A1-4D29-A874-983416D81B4B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17</a:t>
            </a:fld>
            <a:endParaRPr lang="en-GB" altLang="en-US" sz="1200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E0D06709-E11D-43EF-906F-5321E3F682DD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18</a:t>
            </a:fld>
            <a:endParaRPr lang="en-GB" altLang="en-US" sz="1200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8B54AF6F-15A1-4BDB-935C-9C1D1CC74E31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19</a:t>
            </a:fld>
            <a:endParaRPr lang="en-GB" altLang="en-US" sz="1200" smtClean="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F93BDF58-46C6-4BC0-9F30-CA4154E9BBD3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20</a:t>
            </a:fld>
            <a:endParaRPr lang="en-GB" altLang="en-US" sz="1200" smtClean="0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D2D536FF-A6F8-4D8B-B2D0-D5746000A1E8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21</a:t>
            </a:fld>
            <a:endParaRPr lang="en-GB" altLang="en-US" sz="1200" smtClean="0"/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C1006B03-5339-457C-B0CA-5A87CC5BE2FB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22</a:t>
            </a:fld>
            <a:endParaRPr lang="en-GB" altLang="en-US" sz="1200" smtClean="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BC4AB50A-805D-41F7-A360-C387C0F10527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23</a:t>
            </a:fld>
            <a:endParaRPr lang="en-GB" altLang="en-US" sz="1200" smtClean="0"/>
          </a:p>
        </p:txBody>
      </p:sp>
      <p:sp>
        <p:nvSpPr>
          <p:cNvPr id="57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8DC06CC-5CAB-4987-A425-8C4C98949925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24</a:t>
            </a:fld>
            <a:endParaRPr lang="en-GB" altLang="en-US" sz="1200" smtClean="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7F6EFED-EDC6-4DA2-866A-06413114B894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25</a:t>
            </a:fld>
            <a:endParaRPr lang="en-GB" altLang="en-US" sz="1200" smtClean="0"/>
          </a:p>
        </p:txBody>
      </p:sp>
      <p:sp>
        <p:nvSpPr>
          <p:cNvPr id="59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0B1B2F2B-81C0-4925-870A-9B180378F8D8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26</a:t>
            </a:fld>
            <a:endParaRPr lang="en-GB" altLang="en-US" sz="1200" smtClean="0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7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71858FBD-D102-4D11-BB5A-75A13089E1E6}" type="slidenum">
              <a:rPr lang="en-GB" altLang="en-US" sz="1200" smtClean="0"/>
              <a:pPr eaLnBrk="1" hangingPunct="1">
                <a:spcBef>
                  <a:spcPct val="0"/>
                </a:spcBef>
              </a:pPr>
              <a:t>27</a:t>
            </a:fld>
            <a:endParaRPr lang="en-GB" altLang="en-US" sz="1200" smtClean="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he-IL" altLang="en-US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32078" y="1006528"/>
            <a:ext cx="4896882" cy="694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4156" y="1836050"/>
            <a:ext cx="4032727" cy="828022"/>
          </a:xfrm>
        </p:spPr>
        <p:txBody>
          <a:bodyPr/>
          <a:lstStyle>
            <a:lvl1pPr marL="0" indent="0" algn="ctr">
              <a:buNone/>
              <a:defRPr/>
            </a:lvl1pPr>
            <a:lvl2pPr marL="257158" indent="0" algn="ctr">
              <a:buNone/>
              <a:defRPr/>
            </a:lvl2pPr>
            <a:lvl3pPr marL="514317" indent="0" algn="ctr">
              <a:buNone/>
              <a:defRPr/>
            </a:lvl3pPr>
            <a:lvl4pPr marL="771475" indent="0" algn="ctr">
              <a:buNone/>
              <a:defRPr/>
            </a:lvl4pPr>
            <a:lvl5pPr marL="1028634" indent="0" algn="ctr">
              <a:buNone/>
              <a:defRPr/>
            </a:lvl5pPr>
            <a:lvl6pPr marL="1285793" indent="0" algn="ctr">
              <a:buNone/>
              <a:defRPr/>
            </a:lvl6pPr>
            <a:lvl7pPr marL="1542951" indent="0" algn="ctr">
              <a:buNone/>
              <a:defRPr/>
            </a:lvl7pPr>
            <a:lvl8pPr marL="1800110" indent="0" algn="ctr">
              <a:buNone/>
              <a:defRPr/>
            </a:lvl8pPr>
            <a:lvl9pPr marL="2057268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B911C4-E3CF-4ED6-B0F9-5CA16D03B1A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087442"/>
      </p:ext>
    </p:extLst>
  </p:cSld>
  <p:clrMapOvr>
    <a:masterClrMapping/>
  </p:clrMapOvr>
  <p:transition spd="slow"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AE4A90-CC96-4614-8F3C-DCA57550B54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580344"/>
      </p:ext>
    </p:extLst>
  </p:cSld>
  <p:clrMapOvr>
    <a:masterClrMapping/>
  </p:clrMapOvr>
  <p:transition spd="slow"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5082" y="2082057"/>
            <a:ext cx="4896882" cy="643517"/>
          </a:xfrm>
        </p:spPr>
        <p:txBody>
          <a:bodyPr anchor="t"/>
          <a:lstStyle>
            <a:lvl1pPr algn="r">
              <a:defRPr sz="23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5082" y="1373288"/>
            <a:ext cx="4896882" cy="708769"/>
          </a:xfrm>
        </p:spPr>
        <p:txBody>
          <a:bodyPr anchor="b"/>
          <a:lstStyle>
            <a:lvl1pPr marL="0" indent="0">
              <a:buNone/>
              <a:defRPr sz="1100"/>
            </a:lvl1pPr>
            <a:lvl2pPr marL="257158" indent="0">
              <a:buNone/>
              <a:defRPr sz="1000"/>
            </a:lvl2pPr>
            <a:lvl3pPr marL="514317" indent="0">
              <a:buNone/>
              <a:defRPr sz="900"/>
            </a:lvl3pPr>
            <a:lvl4pPr marL="771475" indent="0">
              <a:buNone/>
              <a:defRPr sz="800"/>
            </a:lvl4pPr>
            <a:lvl5pPr marL="1028634" indent="0">
              <a:buNone/>
              <a:defRPr sz="800"/>
            </a:lvl5pPr>
            <a:lvl6pPr marL="1285793" indent="0">
              <a:buNone/>
              <a:defRPr sz="800"/>
            </a:lvl6pPr>
            <a:lvl7pPr marL="1542951" indent="0">
              <a:buNone/>
              <a:defRPr sz="800"/>
            </a:lvl7pPr>
            <a:lvl8pPr marL="1800110" indent="0">
              <a:buNone/>
              <a:defRPr sz="800"/>
            </a:lvl8pPr>
            <a:lvl9pPr marL="2057268" indent="0">
              <a:buNone/>
              <a:defRPr sz="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E20B3D-BF0B-4377-BF0B-74BF0A67B2C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2573635"/>
      </p:ext>
    </p:extLst>
  </p:cSld>
  <p:clrMapOvr>
    <a:masterClrMapping/>
  </p:clrMapOvr>
  <p:transition spd="slow"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88052" y="756021"/>
            <a:ext cx="2544458" cy="2138308"/>
          </a:xfrm>
        </p:spPr>
        <p:txBody>
          <a:bodyPr/>
          <a:lstStyle>
            <a:lvl1pPr>
              <a:defRPr sz="16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928528" y="756021"/>
            <a:ext cx="2544458" cy="2138308"/>
          </a:xfrm>
        </p:spPr>
        <p:txBody>
          <a:bodyPr/>
          <a:lstStyle>
            <a:lvl1pPr>
              <a:defRPr sz="1600"/>
            </a:lvl1pPr>
            <a:lvl2pPr>
              <a:defRPr sz="13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32C220-1788-4236-A8E3-A6FFABE413F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188644"/>
      </p:ext>
    </p:extLst>
  </p:cSld>
  <p:clrMapOvr>
    <a:masterClrMapping/>
  </p:clrMapOvr>
  <p:transition spd="slow"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88052" y="725270"/>
            <a:ext cx="2545459" cy="302258"/>
          </a:xfrm>
        </p:spPr>
        <p:txBody>
          <a:bodyPr anchor="b"/>
          <a:lstStyle>
            <a:lvl1pPr marL="0" indent="0">
              <a:buNone/>
              <a:defRPr sz="1300" b="1"/>
            </a:lvl1pPr>
            <a:lvl2pPr marL="257158" indent="0">
              <a:buNone/>
              <a:defRPr sz="1100" b="1"/>
            </a:lvl2pPr>
            <a:lvl3pPr marL="514317" indent="0">
              <a:buNone/>
              <a:defRPr sz="1000" b="1"/>
            </a:lvl3pPr>
            <a:lvl4pPr marL="771475" indent="0">
              <a:buNone/>
              <a:defRPr sz="900" b="1"/>
            </a:lvl4pPr>
            <a:lvl5pPr marL="1028634" indent="0">
              <a:buNone/>
              <a:defRPr sz="900" b="1"/>
            </a:lvl5pPr>
            <a:lvl6pPr marL="1285793" indent="0">
              <a:buNone/>
              <a:defRPr sz="900" b="1"/>
            </a:lvl6pPr>
            <a:lvl7pPr marL="1542951" indent="0">
              <a:buNone/>
              <a:defRPr sz="900" b="1"/>
            </a:lvl7pPr>
            <a:lvl8pPr marL="1800110" indent="0">
              <a:buNone/>
              <a:defRPr sz="900" b="1"/>
            </a:lvl8pPr>
            <a:lvl9pPr marL="2057268" indent="0">
              <a:buNone/>
              <a:defRPr sz="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88052" y="1027528"/>
            <a:ext cx="2545459" cy="1866801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26528" y="725270"/>
            <a:ext cx="2546459" cy="302258"/>
          </a:xfrm>
        </p:spPr>
        <p:txBody>
          <a:bodyPr anchor="b"/>
          <a:lstStyle>
            <a:lvl1pPr marL="0" indent="0">
              <a:buNone/>
              <a:defRPr sz="1300" b="1"/>
            </a:lvl1pPr>
            <a:lvl2pPr marL="257158" indent="0">
              <a:buNone/>
              <a:defRPr sz="1100" b="1"/>
            </a:lvl2pPr>
            <a:lvl3pPr marL="514317" indent="0">
              <a:buNone/>
              <a:defRPr sz="1000" b="1"/>
            </a:lvl3pPr>
            <a:lvl4pPr marL="771475" indent="0">
              <a:buNone/>
              <a:defRPr sz="900" b="1"/>
            </a:lvl4pPr>
            <a:lvl5pPr marL="1028634" indent="0">
              <a:buNone/>
              <a:defRPr sz="900" b="1"/>
            </a:lvl5pPr>
            <a:lvl6pPr marL="1285793" indent="0">
              <a:buNone/>
              <a:defRPr sz="900" b="1"/>
            </a:lvl6pPr>
            <a:lvl7pPr marL="1542951" indent="0">
              <a:buNone/>
              <a:defRPr sz="900" b="1"/>
            </a:lvl7pPr>
            <a:lvl8pPr marL="1800110" indent="0">
              <a:buNone/>
              <a:defRPr sz="900" b="1"/>
            </a:lvl8pPr>
            <a:lvl9pPr marL="2057268" indent="0">
              <a:buNone/>
              <a:defRPr sz="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926528" y="1027528"/>
            <a:ext cx="2546459" cy="1866801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BADCFA-A209-4F81-AB32-049903310A0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917804"/>
      </p:ext>
    </p:extLst>
  </p:cSld>
  <p:clrMapOvr>
    <a:masterClrMapping/>
  </p:clrMapOvr>
  <p:transition spd="slow"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261BA0-0EA9-4322-8EC8-4F90262C304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686335"/>
      </p:ext>
    </p:extLst>
  </p:cSld>
  <p:clrMapOvr>
    <a:masterClrMapping/>
  </p:clrMapOvr>
  <p:transition spd="slow"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E9456C-B2D3-407F-ABC3-E3AD31D318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170686"/>
      </p:ext>
    </p:extLst>
  </p:cSld>
  <p:clrMapOvr>
    <a:masterClrMapping/>
  </p:clrMapOvr>
  <p:transition spd="slow"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053" y="129003"/>
            <a:ext cx="1895342" cy="549015"/>
          </a:xfrm>
        </p:spPr>
        <p:txBody>
          <a:bodyPr anchor="b"/>
          <a:lstStyle>
            <a:lvl1pPr algn="r">
              <a:defRPr sz="11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52407" y="129004"/>
            <a:ext cx="3220580" cy="27653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3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88053" y="678019"/>
            <a:ext cx="1895342" cy="2216310"/>
          </a:xfrm>
        </p:spPr>
        <p:txBody>
          <a:bodyPr/>
          <a:lstStyle>
            <a:lvl1pPr marL="0" indent="0">
              <a:buNone/>
              <a:defRPr sz="800"/>
            </a:lvl1pPr>
            <a:lvl2pPr marL="257158" indent="0">
              <a:buNone/>
              <a:defRPr sz="700"/>
            </a:lvl2pPr>
            <a:lvl3pPr marL="514317" indent="0">
              <a:buNone/>
              <a:defRPr sz="600"/>
            </a:lvl3pPr>
            <a:lvl4pPr marL="771475" indent="0">
              <a:buNone/>
              <a:defRPr sz="500"/>
            </a:lvl4pPr>
            <a:lvl5pPr marL="1028634" indent="0">
              <a:buNone/>
              <a:defRPr sz="500"/>
            </a:lvl5pPr>
            <a:lvl6pPr marL="1285793" indent="0">
              <a:buNone/>
              <a:defRPr sz="500"/>
            </a:lvl6pPr>
            <a:lvl7pPr marL="1542951" indent="0">
              <a:buNone/>
              <a:defRPr sz="500"/>
            </a:lvl7pPr>
            <a:lvl8pPr marL="1800110" indent="0">
              <a:buNone/>
              <a:defRPr sz="500"/>
            </a:lvl8pPr>
            <a:lvl9pPr marL="2057268" indent="0">
              <a:buNone/>
              <a:defRPr sz="5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4A2EA5-7F50-44FC-84A9-BE2E1F416E6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933874"/>
      </p:ext>
    </p:extLst>
  </p:cSld>
  <p:clrMapOvr>
    <a:masterClrMapping/>
  </p:clrMapOvr>
  <p:transition spd="slow"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9204" y="2268062"/>
            <a:ext cx="3456623" cy="267758"/>
          </a:xfrm>
        </p:spPr>
        <p:txBody>
          <a:bodyPr anchor="b"/>
          <a:lstStyle>
            <a:lvl1pPr algn="r">
              <a:defRPr sz="11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29204" y="289508"/>
            <a:ext cx="3456623" cy="1944053"/>
          </a:xfrm>
        </p:spPr>
        <p:txBody>
          <a:bodyPr/>
          <a:lstStyle>
            <a:lvl1pPr marL="0" indent="0">
              <a:buNone/>
              <a:defRPr sz="1800"/>
            </a:lvl1pPr>
            <a:lvl2pPr marL="257158" indent="0">
              <a:buNone/>
              <a:defRPr sz="1600"/>
            </a:lvl2pPr>
            <a:lvl3pPr marL="514317" indent="0">
              <a:buNone/>
              <a:defRPr sz="1300"/>
            </a:lvl3pPr>
            <a:lvl4pPr marL="771475" indent="0">
              <a:buNone/>
              <a:defRPr sz="1100"/>
            </a:lvl4pPr>
            <a:lvl5pPr marL="1028634" indent="0">
              <a:buNone/>
              <a:defRPr sz="1100"/>
            </a:lvl5pPr>
            <a:lvl6pPr marL="1285793" indent="0">
              <a:buNone/>
              <a:defRPr sz="1100"/>
            </a:lvl6pPr>
            <a:lvl7pPr marL="1542951" indent="0">
              <a:buNone/>
              <a:defRPr sz="1100"/>
            </a:lvl7pPr>
            <a:lvl8pPr marL="1800110" indent="0">
              <a:buNone/>
              <a:defRPr sz="1100"/>
            </a:lvl8pPr>
            <a:lvl9pPr marL="2057268" indent="0">
              <a:buNone/>
              <a:defRPr sz="1100"/>
            </a:lvl9pPr>
          </a:lstStyle>
          <a:p>
            <a:pPr lvl="0"/>
            <a:endParaRPr lang="he-IL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9204" y="2535819"/>
            <a:ext cx="3456623" cy="380260"/>
          </a:xfrm>
        </p:spPr>
        <p:txBody>
          <a:bodyPr/>
          <a:lstStyle>
            <a:lvl1pPr marL="0" indent="0">
              <a:buNone/>
              <a:defRPr sz="800"/>
            </a:lvl1pPr>
            <a:lvl2pPr marL="257158" indent="0">
              <a:buNone/>
              <a:defRPr sz="700"/>
            </a:lvl2pPr>
            <a:lvl3pPr marL="514317" indent="0">
              <a:buNone/>
              <a:defRPr sz="600"/>
            </a:lvl3pPr>
            <a:lvl4pPr marL="771475" indent="0">
              <a:buNone/>
              <a:defRPr sz="500"/>
            </a:lvl4pPr>
            <a:lvl5pPr marL="1028634" indent="0">
              <a:buNone/>
              <a:defRPr sz="500"/>
            </a:lvl5pPr>
            <a:lvl6pPr marL="1285793" indent="0">
              <a:buNone/>
              <a:defRPr sz="500"/>
            </a:lvl6pPr>
            <a:lvl7pPr marL="1542951" indent="0">
              <a:buNone/>
              <a:defRPr sz="500"/>
            </a:lvl7pPr>
            <a:lvl8pPr marL="1800110" indent="0">
              <a:buNone/>
              <a:defRPr sz="500"/>
            </a:lvl8pPr>
            <a:lvl9pPr marL="2057268" indent="0">
              <a:buNone/>
              <a:defRPr sz="5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BE9C3D-3BC7-4CD2-A94A-881DF596C59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887420"/>
      </p:ext>
    </p:extLst>
  </p:cSld>
  <p:clrMapOvr>
    <a:masterClrMapping/>
  </p:clrMapOvr>
  <p:transition spd="slow"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55D8B0-19D4-45B0-813B-3FA761F1D8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018337"/>
      </p:ext>
    </p:extLst>
  </p:cSld>
  <p:clrMapOvr>
    <a:masterClrMapping/>
  </p:clrMapOvr>
  <p:transition spd="slow"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176752" y="129754"/>
            <a:ext cx="1296234" cy="27645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8052" y="129754"/>
            <a:ext cx="3792683" cy="27645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BDA2D2-3FD8-423C-BC83-B791C3D5610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403201"/>
      </p:ext>
    </p:extLst>
  </p:cSld>
  <p:clrMapOvr>
    <a:masterClrMapping/>
  </p:clrMapOvr>
  <p:transition spd="slow" advTm="6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130175"/>
            <a:ext cx="5186362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1432" tIns="25716" rIns="51432" bIns="2571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7338" y="755650"/>
            <a:ext cx="5186362" cy="213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1432" tIns="25716" rIns="51432" bIns="2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87338" y="2951163"/>
            <a:ext cx="1344612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1432" tIns="25716" rIns="51432" bIns="25716" numCol="1" anchor="t" anchorCtr="0" compatLnSpc="1">
            <a:prstTxWarp prst="textNoShape">
              <a:avLst/>
            </a:prstTxWarp>
          </a:bodyPr>
          <a:lstStyle>
            <a:lvl1pPr algn="l" rtl="0">
              <a:defRPr sz="8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968500" y="2951163"/>
            <a:ext cx="1824038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1432" tIns="25716" rIns="51432" bIns="25716" numCol="1" anchor="t" anchorCtr="0" compatLnSpc="1">
            <a:prstTxWarp prst="textNoShape">
              <a:avLst/>
            </a:prstTxWarp>
          </a:bodyPr>
          <a:lstStyle>
            <a:lvl1pPr algn="ctr" rtl="0">
              <a:defRPr sz="8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129088" y="2951163"/>
            <a:ext cx="1344612" cy="22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51432" tIns="25716" rIns="51432" bIns="25716" numCol="1" anchor="t" anchorCtr="0" compatLnSpc="1">
            <a:prstTxWarp prst="textNoShape">
              <a:avLst/>
            </a:prstTxWarp>
          </a:bodyPr>
          <a:lstStyle>
            <a:lvl1pPr algn="r" rtl="0">
              <a:defRPr sz="8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62425A8E-2BB9-4638-A346-C640B96261A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ircl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257158" algn="ctr" rtl="0" fontAlgn="base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514317" algn="ctr" rtl="0" fontAlgn="base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771475" algn="ctr" rtl="0" fontAlgn="base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028634" algn="ctr" rtl="0" fontAlgn="base">
        <a:spcBef>
          <a:spcPct val="0"/>
        </a:spcBef>
        <a:spcAft>
          <a:spcPct val="0"/>
        </a:spcAft>
        <a:defRPr sz="25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190500" indent="-1905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15925" indent="-15875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cs typeface="+mn-cs"/>
        </a:defRPr>
      </a:lvl2pPr>
      <a:lvl3pPr marL="641350" indent="-127000" algn="l" rtl="0" eaLnBrk="0" fontAlgn="base" hangingPunct="0">
        <a:spcBef>
          <a:spcPct val="20000"/>
        </a:spcBef>
        <a:spcAft>
          <a:spcPct val="0"/>
        </a:spcAft>
        <a:buChar char="•"/>
        <a:defRPr sz="1300">
          <a:solidFill>
            <a:schemeClr val="tx1"/>
          </a:solidFill>
          <a:latin typeface="+mn-lt"/>
          <a:cs typeface="+mn-cs"/>
        </a:defRPr>
      </a:lvl3pPr>
      <a:lvl4pPr marL="898525" indent="-1270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cs typeface="+mn-cs"/>
        </a:defRPr>
      </a:lvl4pPr>
      <a:lvl5pPr marL="1155700" indent="-1270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  <a:cs typeface="+mn-cs"/>
        </a:defRPr>
      </a:lvl5pPr>
      <a:lvl6pPr marL="1414372" indent="-128579" algn="l" rtl="0" fontAlgn="base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6pPr>
      <a:lvl7pPr marL="1671530" indent="-128579" algn="l" rtl="0" fontAlgn="base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7pPr>
      <a:lvl8pPr marL="1928689" indent="-128579" algn="l" rtl="0" fontAlgn="base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8pPr>
      <a:lvl9pPr marL="2185847" indent="-128579" algn="l" rtl="0" fontAlgn="base">
        <a:spcBef>
          <a:spcPct val="20000"/>
        </a:spcBef>
        <a:spcAft>
          <a:spcPct val="0"/>
        </a:spcAft>
        <a:buChar char="»"/>
        <a:defRPr sz="11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he-IL"/>
      </a:defPPr>
      <a:lvl1pPr marL="0" algn="r" defTabSz="514317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57158" algn="r" defTabSz="514317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514317" algn="r" defTabSz="514317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771475" algn="r" defTabSz="514317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634" algn="r" defTabSz="514317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85793" algn="r" defTabSz="514317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42951" algn="r" defTabSz="514317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800110" algn="r" defTabSz="514317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268" algn="r" defTabSz="514317" rtl="1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hyperlink" Target="https://en.wikipedia.org/wiki/List_of_places_called_Venice_of_the_East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3636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763" y="44450"/>
            <a:ext cx="5761037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Zhouzhuang</a:t>
            </a:r>
            <a:r>
              <a:rPr 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Water Town </a:t>
            </a:r>
            <a:r>
              <a:rPr lang="en-US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– China </a:t>
            </a:r>
            <a:r>
              <a:rPr lang="en-US" altLang="en-US" sz="1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</a:t>
            </a:r>
            <a:r>
              <a:rPr lang="ja-JP" altLang="en-US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ＭＳ Ｐゴシック" charset="-128"/>
              </a:rPr>
              <a:t>中国</a:t>
            </a:r>
            <a:r>
              <a:rPr lang="en-US" altLang="ja-JP" sz="1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ＭＳ Ｐゴシック" charset="-128"/>
              </a:rPr>
              <a:t>)</a:t>
            </a:r>
            <a:r>
              <a:rPr lang="ja-JP" altLang="en-US" sz="10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ea typeface="ＭＳ Ｐゴシック" charset="-128"/>
              </a:rPr>
              <a:t> </a:t>
            </a:r>
            <a:endParaRPr lang="en-US" altLang="en-US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145088" y="2963863"/>
            <a:ext cx="576262" cy="200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(Wikipedia)</a:t>
            </a:r>
          </a:p>
        </p:txBody>
      </p:sp>
      <p:pic>
        <p:nvPicPr>
          <p:cNvPr id="7" name="Picture 2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8" y="323850"/>
            <a:ext cx="1225550" cy="8128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1438" y="1266825"/>
            <a:ext cx="1225550" cy="863600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5" descr="C:\Users\Miki\Pictures\Picasa\Exports\Starred Photos\DSC_0485 (4)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387850" y="1298575"/>
            <a:ext cx="1217613" cy="136366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6" descr="C:\Users\Miki\Pictures\Picasa\Exports\Starred Photos\DSC_0416 (4)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1438" y="2276475"/>
            <a:ext cx="1441450" cy="811213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7" descr="C:\Users\Miki\Pictures\Picasa\Exports\Starred Photos\DSC_5917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2900" y="323850"/>
            <a:ext cx="1452563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1296988" y="277813"/>
            <a:ext cx="2855912" cy="10620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9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Zhouzhuang</a:t>
            </a: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en-US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</a:t>
            </a:r>
            <a:r>
              <a:rPr lang="en-US" sz="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周庄</a:t>
            </a:r>
            <a:r>
              <a:rPr lang="en-US" sz="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) </a:t>
            </a: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 a town famous for its canals in Jiangsu province, China. It is located within the administrative area of </a:t>
            </a:r>
            <a:r>
              <a:rPr lang="en-US" sz="9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Kunshan</a:t>
            </a: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30 km southeast of the city center of Suzhou.</a:t>
            </a:r>
          </a:p>
          <a:p>
            <a:pPr algn="just">
              <a:defRPr/>
            </a:pPr>
            <a:r>
              <a:rPr lang="en-US" sz="9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Zhouzhuang</a:t>
            </a: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is a popular tourist destination, classified as a AAAAA scenic area by the China National Tourism Administration. It is one of the most famous water townships in China,  noted  for  its  profound  cultural  background,  the  well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96988" y="1260475"/>
            <a:ext cx="3090862" cy="10620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preserved ancient residential houses and the elegant watery views. It has been called the </a:t>
            </a: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9" tooltip="List of places called Venice of the East"/>
              </a:rPr>
              <a:t>“</a:t>
            </a: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Venice of the East“.</a:t>
            </a:r>
          </a:p>
          <a:p>
            <a:pPr algn="just">
              <a:defRPr/>
            </a:pP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 the Spring and Autumn period (770 BC-476 BC), </a:t>
            </a:r>
            <a:r>
              <a:rPr lang="en-US" sz="9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Zhouzhuang</a:t>
            </a: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Suzhou was a part of the fief </a:t>
            </a:r>
            <a:r>
              <a:rPr lang="en-US" sz="9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Yaocheng</a:t>
            </a: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and called </a:t>
            </a:r>
            <a:r>
              <a:rPr lang="en-US" sz="9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Zhenfengli</a:t>
            </a: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After being donated to Full Fortune (</a:t>
            </a:r>
            <a:r>
              <a:rPr lang="en-US" sz="9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Quanfu</a:t>
            </a: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 Temple by Zhou </a:t>
            </a:r>
            <a:r>
              <a:rPr lang="en-US" sz="9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Digong</a:t>
            </a: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a very devout Buddhist, in 1086 during the Northern Song Dynasty (960-1127), </a:t>
            </a:r>
            <a:r>
              <a:rPr lang="en-US" sz="9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Zhouzhuang</a:t>
            </a: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got its present name.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12888" y="2247900"/>
            <a:ext cx="2874962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 1984, 38 canvases of the notable painter, Chen </a:t>
            </a:r>
            <a:r>
              <a:rPr lang="en-US" sz="9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Yifei</a:t>
            </a: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were exhibited in a New York gallery of Armand Hammer, chairman of Occidental Petroleum Corporation. "Memory of Hometown", which depicted the  Double  Bridges, was one of the items on display and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12888" y="2779713"/>
            <a:ext cx="4208462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just">
              <a:defRPr/>
            </a:pP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has gained the world's attention for </a:t>
            </a:r>
            <a:r>
              <a:rPr lang="en-US" sz="9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Zhouzhuang</a:t>
            </a:r>
            <a:r>
              <a:rPr lang="en-US" sz="9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 The painting was chosen to be the first-day cover of the United Nations' postage stamp in 1985.</a:t>
            </a:r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5761038" cy="3240088"/>
          </a:xfrm>
          <a:prstGeom prst="rect">
            <a:avLst/>
          </a:prstGeom>
          <a:solidFill>
            <a:srgbClr val="03636D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lIns="57607" tIns="28804" rIns="57607" bIns="28804"/>
          <a:lstStyle/>
          <a:p>
            <a:endParaRPr lang="en-US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-7938" y="1044575"/>
            <a:ext cx="5761038" cy="159067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51432" tIns="25716" rIns="51432" bIns="25716">
            <a:spAutoFit/>
          </a:bodyPr>
          <a:lstStyle/>
          <a:p>
            <a:pPr algn="ctr">
              <a:defRPr/>
            </a:pPr>
            <a:r>
              <a:rPr lang="en-US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Zhouzhuang</a:t>
            </a:r>
            <a:r>
              <a:rPr lang="en-U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Water Town</a:t>
            </a:r>
          </a:p>
          <a:p>
            <a:pPr algn="ctr">
              <a:defRPr/>
            </a:pPr>
            <a:endParaRPr lang="en-US" altLang="ja-JP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  <a:ea typeface="ＭＳ Ｐゴシック" charset="-128"/>
            </a:endParaRPr>
          </a:p>
          <a:p>
            <a:pPr algn="ctr">
              <a:defRPr/>
            </a:pPr>
            <a:endParaRPr lang="en-US" altLang="ja-JP" sz="5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ea typeface="ＭＳ Ｐゴシック" charset="-128"/>
            </a:endParaRPr>
          </a:p>
          <a:p>
            <a:pPr algn="ctr">
              <a:defRPr/>
            </a:pPr>
            <a:r>
              <a:rPr lang="en-US" altLang="ja-JP" sz="1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  <a:ea typeface="ＭＳ Ｐゴシック" charset="-128"/>
              </a:rPr>
              <a:t>China</a:t>
            </a:r>
            <a:endParaRPr lang="en-US" altLang="ja-JP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  <a:ea typeface="ＭＳ Ｐゴシック" charset="-128"/>
            </a:endParaRPr>
          </a:p>
          <a:p>
            <a:pPr algn="ctr">
              <a:defRPr/>
            </a:pPr>
            <a:r>
              <a:rPr lang="ja-JP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charset="-128"/>
              </a:rPr>
              <a:t>中国</a:t>
            </a:r>
            <a:r>
              <a:rPr lang="ja-JP" alt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charset="-128"/>
              </a:rPr>
              <a:t> </a:t>
            </a:r>
            <a:r>
              <a:rPr lang="en-US" altLang="ja-JP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ＭＳ Ｐゴシック" charset="-128"/>
              </a:rPr>
              <a:t>(</a:t>
            </a:r>
            <a:r>
              <a:rPr lang="en-US" altLang="en-US" sz="12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Zhōngguó</a:t>
            </a:r>
            <a:r>
              <a:rPr lang="en-US" altLang="en-US" sz="12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rPr>
              <a:t>)</a:t>
            </a:r>
            <a:endParaRPr lang="en-US" altLang="en-US" sz="1200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</a:endParaRPr>
          </a:p>
          <a:p>
            <a:pPr algn="ctr">
              <a:defRPr/>
            </a:pPr>
            <a:endParaRPr lang="en-US" altLang="en-US" sz="1100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r>
              <a:rPr lang="en-US" altLang="en-US" sz="11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May </a:t>
            </a:r>
            <a:r>
              <a:rPr lang="en-US" altLang="en-US" sz="10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Monotype Corsiva" pitchFamily="66" charset="0"/>
              </a:rPr>
              <a:t>2018</a:t>
            </a:r>
            <a:endParaRPr lang="en-US" altLang="en-US" sz="10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  <a:p>
            <a:pPr algn="ctr">
              <a:defRPr/>
            </a:pPr>
            <a:endParaRPr lang="en-US" altLang="en-US" sz="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71438" y="3013075"/>
            <a:ext cx="900112" cy="15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Isabela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 Pitish</a:t>
            </a:r>
            <a:r>
              <a:rPr lang="en-GB" sz="7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</a:p>
        </p:txBody>
      </p:sp>
    </p:spTree>
  </p:cSld>
  <p:clrMapOvr>
    <a:masterClrMapping/>
  </p:clrMapOvr>
  <p:transition spd="slow">
    <p:circle/>
    <p:sndAc>
      <p:stSnd loop="1">
        <p:snd r:embed="rId3" name="Track04-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Miki\Pictures\Picasa\Exports\Starred Photos\DSC_597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5761038" cy="3248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3" descr="C:\Users\Miki\Pictures\Picasa\Exports\Starred Photos\DSC_57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5761038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Miki\Pictures\Picasa\Exports\Starred Photos\DSC_579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5761038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Miki\Pictures\Picasa\Exports\Starred Photos\DSC_580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175"/>
            <a:ext cx="5759450" cy="324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Miki\Pictures\Picasa\Exports\Starred Photos\DSC_581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5761038" cy="3248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Miki\Pictures\Picasa\Exports\Starred Photos\DSC_58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-7938"/>
            <a:ext cx="4876800" cy="325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3180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Miki\Pictures\Picasa\Exports\Starred Photos\DSC_58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5761038" cy="324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Miki\Pictures\Picasa\Exports\Starred Photos\DSC_585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175"/>
            <a:ext cx="5759450" cy="324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Miki\Pictures\Picasa\Exports\Starred Photos\DSC_586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5761038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Miki\Pictures\Picasa\Exports\Starred Photos\DSC_588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5761038" cy="3248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Miki\Pictures\Picasa\Exports\Starred Photos\DSC_589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5761038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Miki\Pictures\Picasa\Exports\Starred Photos\DSC_590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5761038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Users\Miki\Pictures\Picasa\Exports\Starred Photos\DSC_59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5761038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Miki\Pictures\Picasa\Exports\Starred Photos\DSC_591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5761038" cy="3248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Miki\Pictures\Picasa\Exports\Starred Photos\DSC_59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5761038" cy="3248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Miki\Pictures\Picasa\Exports\Starred Photos\DSC_593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5761038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Miki\Pictures\Picasa\Exports\Starred Photos\DSC_0416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5761038" cy="324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Miki\Pictures\Picasa\Exports\Starred Photos\DSC_593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8" y="-6350"/>
            <a:ext cx="5753100" cy="3246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Miki\Pictures\Picasa\Exports\Starred Photos\DSC_595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-6350"/>
            <a:ext cx="4876800" cy="325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41325" y="3095625"/>
            <a:ext cx="493713" cy="14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Miki\Pictures\Picasa\Exports\Starred Photos\DSC_596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5761038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Miki\Pictures\Picasa\Exports\Starred Photos\DSC_0493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5761038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Miki\Pictures\Picasa\Exports\Starred Photos\DSC_0503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325" y="4763"/>
            <a:ext cx="4876800" cy="323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46088" y="3079750"/>
            <a:ext cx="493712" cy="14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Miki\Pictures\Picasa\Exports\Starred Photos\DSC_0512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5761038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Miki\Pictures\Picasa\Exports\Starred Photos\DSC_0547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5761038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Miki\Pictures\Picasa\Exports\Starred Photos\DSC_0460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175"/>
            <a:ext cx="5759450" cy="324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307498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Miki\Pictures\Picasa\Exports\Starred Photos\DSC_0571 (4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" y="-209550"/>
            <a:ext cx="5761038" cy="324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313" y="2859328"/>
            <a:ext cx="493713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51432" tIns="25716" rIns="51432" bIns="25716" anchor="ctr">
            <a:spAutoFit/>
          </a:bodyPr>
          <a:lstStyle/>
          <a:p>
            <a:pPr algn="r" rtl="1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© </a:t>
            </a:r>
            <a:r>
              <a:rPr lang="en-US" sz="6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Iza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 </a:t>
            </a:r>
            <a:r>
              <a:rPr lang="en-US" sz="5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golian Baiti" panose="03000500000000000000" pitchFamily="66" charset="0"/>
                <a:cs typeface="Mongolian Baiti" panose="03000500000000000000" pitchFamily="66" charset="0"/>
              </a:rPr>
              <a:t>&amp; </a:t>
            </a:r>
            <a:r>
              <a:rPr lang="en-US" sz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  <a:cs typeface="+mn-cs"/>
              </a:rPr>
              <a:t>Miki</a:t>
            </a:r>
            <a:endParaRPr lang="en-GB" sz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60363" y="3043238"/>
            <a:ext cx="1223962" cy="200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sz="700" dirty="0">
                <a:solidFill>
                  <a:schemeClr val="bg1"/>
                </a:solidFill>
                <a:latin typeface="Monotype Corsiva" panose="03010101010201010101" pitchFamily="66" charset="0"/>
              </a:rPr>
              <a:t>Created by Isabela </a:t>
            </a:r>
            <a:r>
              <a:rPr lang="en-US" sz="600" i="1" dirty="0">
                <a:solidFill>
                  <a:schemeClr val="bg1"/>
                </a:solidFill>
                <a:latin typeface="+mn-lt"/>
                <a:cs typeface="+mn-cs"/>
              </a:rPr>
              <a:t>&amp; </a:t>
            </a:r>
            <a:r>
              <a:rPr lang="en-US" sz="700" dirty="0">
                <a:solidFill>
                  <a:schemeClr val="bg1"/>
                </a:solidFill>
                <a:latin typeface="Monotype Corsiva" panose="03010101010201010101" pitchFamily="66" charset="0"/>
              </a:rPr>
              <a:t>Miki Pitish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392613" y="3035300"/>
            <a:ext cx="996950" cy="20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en-US" sz="700">
                <a:solidFill>
                  <a:schemeClr val="bg1"/>
                </a:solidFill>
                <a:latin typeface="Monotype Corsiva" pitchFamily="66" charset="0"/>
              </a:rPr>
              <a:t>Chinese Classical Music</a:t>
            </a: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65733</TotalTime>
  <Words>352</Words>
  <Application>Microsoft Office PowerPoint</Application>
  <PresentationFormat>Custom</PresentationFormat>
  <Paragraphs>71</Paragraphs>
  <Slides>27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Monotype Corsiva</vt:lpstr>
      <vt:lpstr>ＭＳ Ｐゴシック</vt:lpstr>
      <vt:lpstr>Mongolian Baiti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Miki</dc:creator>
  <cp:lastModifiedBy>Miki</cp:lastModifiedBy>
  <cp:revision>1597</cp:revision>
  <dcterms:created xsi:type="dcterms:W3CDTF">2009-08-27T18:37:23Z</dcterms:created>
  <dcterms:modified xsi:type="dcterms:W3CDTF">2018-06-06T07:43:41Z</dcterms:modified>
</cp:coreProperties>
</file>