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9" r:id="rId3"/>
    <p:sldId id="257" r:id="rId4"/>
    <p:sldId id="260" r:id="rId5"/>
    <p:sldId id="261" r:id="rId6"/>
    <p:sldId id="262" r:id="rId7"/>
    <p:sldId id="263" r:id="rId8"/>
    <p:sldId id="264" r:id="rId9"/>
    <p:sldId id="258" r:id="rId10"/>
    <p:sldId id="265" r:id="rId11"/>
    <p:sldId id="266" r:id="rId12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0eWkMKmaoAi9xeY2lYXyA==" hashData="Vfwyv/fagfjsnKKBsonpjPkVxUOgdmNsE/vQg/JJaBvksUnN7x8lVpE21snFcLPIS1Tep/f+/7HJ0iSGH5w9+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1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1EB27-F6BD-4AF7-AB55-242C2F58F8E4}" type="datetimeFigureOut">
              <a:rPr lang="pt-PT" smtClean="0"/>
              <a:t>10-02-2018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0715F-1246-4FE9-AE64-F7B4B392ADE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1570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urtains"/>
      </p:transition>
    </mc:Choice>
    <mc:Fallback xmlns=""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1EB27-F6BD-4AF7-AB55-242C2F58F8E4}" type="datetimeFigureOut">
              <a:rPr lang="pt-PT" smtClean="0"/>
              <a:t>10-02-2018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0715F-1246-4FE9-AE64-F7B4B392ADE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192138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urtains"/>
      </p:transition>
    </mc:Choice>
    <mc:Fallback xmlns=""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1EB27-F6BD-4AF7-AB55-242C2F58F8E4}" type="datetimeFigureOut">
              <a:rPr lang="pt-PT" smtClean="0"/>
              <a:t>10-02-2018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0715F-1246-4FE9-AE64-F7B4B392ADE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27615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urtains"/>
      </p:transition>
    </mc:Choice>
    <mc:Fallback xmlns=""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1EB27-F6BD-4AF7-AB55-242C2F58F8E4}" type="datetimeFigureOut">
              <a:rPr lang="pt-PT" smtClean="0"/>
              <a:t>10-02-2018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0715F-1246-4FE9-AE64-F7B4B392ADE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330368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urtains"/>
      </p:transition>
    </mc:Choice>
    <mc:Fallback xmlns=""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1EB27-F6BD-4AF7-AB55-242C2F58F8E4}" type="datetimeFigureOut">
              <a:rPr lang="pt-PT" smtClean="0"/>
              <a:t>10-02-2018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0715F-1246-4FE9-AE64-F7B4B392ADE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819216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urtains"/>
      </p:transition>
    </mc:Choice>
    <mc:Fallback xmlns=""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1EB27-F6BD-4AF7-AB55-242C2F58F8E4}" type="datetimeFigureOut">
              <a:rPr lang="pt-PT" smtClean="0"/>
              <a:t>10-02-2018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0715F-1246-4FE9-AE64-F7B4B392ADE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616263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urtains"/>
      </p:transition>
    </mc:Choice>
    <mc:Fallback xmlns=""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1EB27-F6BD-4AF7-AB55-242C2F58F8E4}" type="datetimeFigureOut">
              <a:rPr lang="pt-PT" smtClean="0"/>
              <a:t>10-02-2018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0715F-1246-4FE9-AE64-F7B4B392ADE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345445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urtains"/>
      </p:transition>
    </mc:Choice>
    <mc:Fallback xmlns=""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1EB27-F6BD-4AF7-AB55-242C2F58F8E4}" type="datetimeFigureOut">
              <a:rPr lang="pt-PT" smtClean="0"/>
              <a:t>10-02-2018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0715F-1246-4FE9-AE64-F7B4B392ADE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847481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urtains"/>
      </p:transition>
    </mc:Choice>
    <mc:Fallback xmlns=""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1EB27-F6BD-4AF7-AB55-242C2F58F8E4}" type="datetimeFigureOut">
              <a:rPr lang="pt-PT" smtClean="0"/>
              <a:t>10-02-2018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0715F-1246-4FE9-AE64-F7B4B392ADE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725218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urtains"/>
      </p:transition>
    </mc:Choice>
    <mc:Fallback xmlns=""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1EB27-F6BD-4AF7-AB55-242C2F58F8E4}" type="datetimeFigureOut">
              <a:rPr lang="pt-PT" smtClean="0"/>
              <a:t>10-02-2018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0715F-1246-4FE9-AE64-F7B4B392ADE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601793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urtains"/>
      </p:transition>
    </mc:Choice>
    <mc:Fallback xmlns=""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1EB27-F6BD-4AF7-AB55-242C2F58F8E4}" type="datetimeFigureOut">
              <a:rPr lang="pt-PT" smtClean="0"/>
              <a:t>10-02-2018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0715F-1246-4FE9-AE64-F7B4B392ADE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144695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urtains"/>
      </p:transition>
    </mc:Choice>
    <mc:Fallback xmlns=""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7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51EB27-F6BD-4AF7-AB55-242C2F58F8E4}" type="datetimeFigureOut">
              <a:rPr lang="pt-PT" smtClean="0"/>
              <a:t>10-02-2018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40715F-1246-4FE9-AE64-F7B4B392ADEC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86563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urtains"/>
      </p:transition>
    </mc:Choice>
    <mc:Fallback xmlns="">
      <p:transition spd="slow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user/olgagomes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m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8575" y="1413595"/>
            <a:ext cx="3713692" cy="3639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494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5000">
        <p:sndAc>
          <p:stSnd>
            <p:snd r:embed="rId2" name="Vangelis-Missing.wav"/>
          </p:stSnd>
        </p:sndAc>
      </p:transition>
    </mc:Choice>
    <mc:Fallback xmlns="">
      <p:transition advTm="5000">
        <p:sndAc>
          <p:stSnd>
            <p:snd r:embed="rId4" name="Vangelis-Missin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5126476" y="2276272"/>
            <a:ext cx="6038576" cy="83099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B prst="convex"/>
          </a:sp3d>
        </p:spPr>
        <p:txBody>
          <a:bodyPr wrap="square" rtlCol="0">
            <a:spAutoFit/>
            <a:sp3d prstMaterial="metal"/>
          </a:bodyPr>
          <a:lstStyle/>
          <a:p>
            <a:pPr algn="ctr"/>
            <a:r>
              <a:rPr lang="pt-PT" sz="4800" b="1" dirty="0" smtClean="0">
                <a:ln w="0">
                  <a:solidFill>
                    <a:sysClr val="windowText" lastClr="000000"/>
                  </a:solidFill>
                </a:ln>
                <a:blipFill>
                  <a:blip r:embed="rId2">
                    <a:alphaModFix amt="41000"/>
                  </a:blip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Tenho que aceitar a realidade</a:t>
            </a:r>
            <a:endParaRPr lang="pt-PT" sz="4800" b="1" dirty="0">
              <a:ln w="0">
                <a:solidFill>
                  <a:sysClr val="windowText" lastClr="000000"/>
                </a:solidFill>
              </a:ln>
              <a:blipFill>
                <a:blip r:embed="rId2">
                  <a:alphaModFix amt="41000"/>
                </a:blip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708123" y="3812845"/>
            <a:ext cx="5565947" cy="83099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B prst="convex"/>
          </a:sp3d>
        </p:spPr>
        <p:txBody>
          <a:bodyPr wrap="none" rtlCol="0">
            <a:spAutoFit/>
          </a:bodyPr>
          <a:lstStyle/>
          <a:p>
            <a:r>
              <a:rPr lang="pt-PT" sz="4800" b="1" dirty="0" smtClean="0">
                <a:ln w="0">
                  <a:solidFill>
                    <a:sysClr val="windowText" lastClr="000000"/>
                  </a:solidFill>
                </a:ln>
                <a:blipFill>
                  <a:blip r:embed="rId2">
                    <a:alphaModFix amt="41000"/>
                  </a:blip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José Ernesto </a:t>
            </a:r>
            <a:r>
              <a:rPr lang="pt-PT" sz="4800" b="1" dirty="0" err="1" smtClean="0">
                <a:ln w="0">
                  <a:solidFill>
                    <a:sysClr val="windowText" lastClr="000000"/>
                  </a:solidFill>
                </a:ln>
                <a:blipFill>
                  <a:blip r:embed="rId2">
                    <a:alphaModFix amt="41000"/>
                  </a:blip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Ferraresso</a:t>
            </a:r>
            <a:endParaRPr lang="pt-PT" sz="4800" b="1" dirty="0">
              <a:ln w="0">
                <a:solidFill>
                  <a:sysClr val="windowText" lastClr="000000"/>
                </a:solidFill>
              </a:ln>
              <a:blipFill>
                <a:blip r:embed="rId2">
                  <a:alphaModFix amt="41000"/>
                </a:blip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2659" y="4760177"/>
            <a:ext cx="1657595" cy="1619046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375" y="522765"/>
            <a:ext cx="4685765" cy="5409167"/>
          </a:xfrm>
          <a:prstGeom prst="rect">
            <a:avLst/>
          </a:prstGeom>
          <a:effectLst>
            <a:softEdge rad="889000"/>
          </a:effectLst>
        </p:spPr>
      </p:pic>
    </p:spTree>
    <p:extLst>
      <p:ext uri="{BB962C8B-B14F-4D97-AF65-F5344CB8AC3E}">
        <p14:creationId xmlns:p14="http://schemas.microsoft.com/office/powerpoint/2010/main" val="4191476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5000">
        <p15:prstTrans prst="curtains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452" y="522765"/>
            <a:ext cx="5214079" cy="5409167"/>
          </a:xfrm>
          <a:prstGeom prst="rect">
            <a:avLst/>
          </a:prstGeom>
          <a:effectLst>
            <a:softEdge rad="889000"/>
          </a:effectLst>
        </p:spPr>
      </p:pic>
      <p:sp>
        <p:nvSpPr>
          <p:cNvPr id="3" name="Retângulo 2"/>
          <p:cNvSpPr/>
          <p:nvPr/>
        </p:nvSpPr>
        <p:spPr>
          <a:xfrm>
            <a:off x="5663798" y="1149856"/>
            <a:ext cx="508040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Antes ,eu podia te tocar...</a:t>
            </a:r>
          </a:p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Sentir tua pele macia</a:t>
            </a:r>
          </a:p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Judiada pelo tempo:</a:t>
            </a:r>
          </a:p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beleza que irradiavas</a:t>
            </a:r>
          </a:p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como o lindo amanhecer</a:t>
            </a:r>
          </a:p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de todos os dias contigo.</a:t>
            </a:r>
          </a:p>
        </p:txBody>
      </p:sp>
    </p:spTree>
    <p:extLst>
      <p:ext uri="{BB962C8B-B14F-4D97-AF65-F5344CB8AC3E}">
        <p14:creationId xmlns:p14="http://schemas.microsoft.com/office/powerpoint/2010/main" val="40469244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4000">
        <p15:prstTrans prst="curtains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452" y="522765"/>
            <a:ext cx="5214079" cy="5409167"/>
          </a:xfrm>
          <a:prstGeom prst="rect">
            <a:avLst/>
          </a:prstGeom>
          <a:effectLst>
            <a:softEdge rad="889000"/>
          </a:effectLst>
        </p:spPr>
      </p:pic>
      <p:sp>
        <p:nvSpPr>
          <p:cNvPr id="3" name="Retângulo 2"/>
          <p:cNvSpPr/>
          <p:nvPr/>
        </p:nvSpPr>
        <p:spPr>
          <a:xfrm>
            <a:off x="5185563" y="1026745"/>
            <a:ext cx="628334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Eu gostava de relembrar </a:t>
            </a:r>
            <a:endParaRPr lang="pt-PT" sz="4000" b="1" dirty="0" smtClean="0">
              <a:ln w="10160">
                <a:solidFill>
                  <a:sysClr val="windowText" lastClr="000000"/>
                </a:solidFill>
                <a:prstDash val="solid"/>
              </a:ln>
              <a:blipFill>
                <a:blip r:embed="rId3">
                  <a:alphaModFix amt="37000"/>
                </a:blip>
                <a:stretch>
                  <a:fillRect/>
                </a:stretch>
              </a:blip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Vivaldi" panose="03020602050506090804" pitchFamily="66" charset="0"/>
            </a:endParaRPr>
          </a:p>
          <a:p>
            <a:pPr algn="ctr"/>
            <a:r>
              <a:rPr lang="pt-PT" sz="40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minha infância</a:t>
            </a:r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,</a:t>
            </a:r>
          </a:p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quando me afagavas e me ninavas.</a:t>
            </a:r>
          </a:p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Hoje ,estranha sensação me preocupa,</a:t>
            </a:r>
          </a:p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​pois ,</a:t>
            </a:r>
            <a:r>
              <a:rPr lang="pt-PT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sozinho,não</a:t>
            </a:r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 tenho como acariciar</a:t>
            </a:r>
          </a:p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teu rosto e envolver teu corpo </a:t>
            </a:r>
            <a:endParaRPr lang="pt-PT" sz="4000" b="1" dirty="0" smtClean="0">
              <a:ln w="10160">
                <a:solidFill>
                  <a:sysClr val="windowText" lastClr="000000"/>
                </a:solidFill>
                <a:prstDash val="solid"/>
              </a:ln>
              <a:blipFill>
                <a:blip r:embed="rId3">
                  <a:alphaModFix amt="37000"/>
                </a:blip>
                <a:stretch>
                  <a:fillRect/>
                </a:stretch>
              </a:blip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Vivaldi" panose="03020602050506090804" pitchFamily="66" charset="0"/>
            </a:endParaRPr>
          </a:p>
          <a:p>
            <a:pPr algn="ctr"/>
            <a:r>
              <a:rPr lang="pt-PT" sz="40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num </a:t>
            </a:r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abraço.</a:t>
            </a:r>
          </a:p>
        </p:txBody>
      </p:sp>
    </p:spTree>
    <p:extLst>
      <p:ext uri="{BB962C8B-B14F-4D97-AF65-F5344CB8AC3E}">
        <p14:creationId xmlns:p14="http://schemas.microsoft.com/office/powerpoint/2010/main" val="30756678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urtains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452" y="522765"/>
            <a:ext cx="5214079" cy="5409167"/>
          </a:xfrm>
          <a:prstGeom prst="rect">
            <a:avLst/>
          </a:prstGeom>
          <a:effectLst>
            <a:softEdge rad="889000"/>
          </a:effectLst>
        </p:spPr>
      </p:pic>
      <p:sp>
        <p:nvSpPr>
          <p:cNvPr id="3" name="Retângulo 2"/>
          <p:cNvSpPr/>
          <p:nvPr/>
        </p:nvSpPr>
        <p:spPr>
          <a:xfrm>
            <a:off x="5435599" y="1427655"/>
            <a:ext cx="570653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Sou feliz pelos afagos que dei.</a:t>
            </a:r>
          </a:p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pelo carinho e beijos </a:t>
            </a:r>
            <a:endParaRPr lang="pt-PT" sz="4000" b="1" dirty="0" smtClean="0">
              <a:ln w="10160">
                <a:solidFill>
                  <a:sysClr val="windowText" lastClr="000000"/>
                </a:solidFill>
                <a:prstDash val="solid"/>
              </a:ln>
              <a:blipFill>
                <a:blip r:embed="rId3">
                  <a:alphaModFix amt="37000"/>
                </a:blip>
                <a:stretch>
                  <a:fillRect/>
                </a:stretch>
              </a:blip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Vivaldi" panose="03020602050506090804" pitchFamily="66" charset="0"/>
            </a:endParaRPr>
          </a:p>
          <a:p>
            <a:pPr algn="ctr"/>
            <a:r>
              <a:rPr lang="pt-PT" sz="40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que </a:t>
            </a:r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compartilhei:</a:t>
            </a:r>
          </a:p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pelas alegrias que te proporcionei,</a:t>
            </a:r>
          </a:p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pela vida que me deste </a:t>
            </a:r>
            <a:endParaRPr lang="pt-PT" sz="4000" b="1" dirty="0" smtClean="0">
              <a:ln w="10160">
                <a:solidFill>
                  <a:sysClr val="windowText" lastClr="000000"/>
                </a:solidFill>
                <a:prstDash val="solid"/>
              </a:ln>
              <a:blipFill>
                <a:blip r:embed="rId3">
                  <a:alphaModFix amt="37000"/>
                </a:blip>
                <a:stretch>
                  <a:fillRect/>
                </a:stretch>
              </a:blip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Vivaldi" panose="03020602050506090804" pitchFamily="66" charset="0"/>
            </a:endParaRPr>
          </a:p>
          <a:p>
            <a:pPr algn="ctr"/>
            <a:r>
              <a:rPr lang="pt-PT" sz="40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e </a:t>
            </a:r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o que bem aproveitei.</a:t>
            </a:r>
          </a:p>
        </p:txBody>
      </p:sp>
    </p:spTree>
    <p:extLst>
      <p:ext uri="{BB962C8B-B14F-4D97-AF65-F5344CB8AC3E}">
        <p14:creationId xmlns:p14="http://schemas.microsoft.com/office/powerpoint/2010/main" val="4170370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urtains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452" y="522765"/>
            <a:ext cx="5214079" cy="5409167"/>
          </a:xfrm>
          <a:prstGeom prst="rect">
            <a:avLst/>
          </a:prstGeom>
          <a:effectLst>
            <a:softEdge rad="889000"/>
          </a:effectLst>
        </p:spPr>
      </p:pic>
      <p:sp>
        <p:nvSpPr>
          <p:cNvPr id="3" name="Retângulo 2"/>
          <p:cNvSpPr/>
          <p:nvPr/>
        </p:nvSpPr>
        <p:spPr>
          <a:xfrm>
            <a:off x="5105399" y="965190"/>
            <a:ext cx="634153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Estás agora 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com</a:t>
            </a:r>
          </a:p>
          <a:p>
            <a:pPr algn="ctr"/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 </a:t>
            </a:r>
            <a:r>
              <a:rPr lang="pt-PT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o"Médico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 dos médicos",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e tens na bagagem noventa e cinco anos,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completados dois dias antes de tua partida.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Fez-se a vontade do pai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,</a:t>
            </a:r>
          </a:p>
          <a:p>
            <a:pPr algn="ctr"/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chamando-te para os Céus,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malgrado minhas preces </a:t>
            </a:r>
            <a:endParaRPr lang="pt-PT" sz="3600" b="1" dirty="0" smtClean="0">
              <a:ln w="10160">
                <a:solidFill>
                  <a:sysClr val="windowText" lastClr="000000"/>
                </a:solidFill>
                <a:prstDash val="solid"/>
              </a:ln>
              <a:blipFill>
                <a:blip r:embed="rId3">
                  <a:alphaModFix amt="37000"/>
                </a:blip>
                <a:stretch>
                  <a:fillRect/>
                </a:stretch>
              </a:blip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Vivaldi" panose="03020602050506090804" pitchFamily="66" charset="0"/>
            </a:endParaRPr>
          </a:p>
          <a:p>
            <a:pPr algn="ctr"/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para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que não fosses ainda.</a:t>
            </a:r>
          </a:p>
        </p:txBody>
      </p:sp>
    </p:spTree>
    <p:extLst>
      <p:ext uri="{BB962C8B-B14F-4D97-AF65-F5344CB8AC3E}">
        <p14:creationId xmlns:p14="http://schemas.microsoft.com/office/powerpoint/2010/main" val="31914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urtains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452" y="522765"/>
            <a:ext cx="5214079" cy="5409167"/>
          </a:xfrm>
          <a:prstGeom prst="rect">
            <a:avLst/>
          </a:prstGeom>
          <a:effectLst>
            <a:softEdge rad="889000"/>
          </a:effectLst>
        </p:spPr>
      </p:pic>
      <p:sp>
        <p:nvSpPr>
          <p:cNvPr id="3" name="Retângulo 2"/>
          <p:cNvSpPr/>
          <p:nvPr/>
        </p:nvSpPr>
        <p:spPr>
          <a:xfrm>
            <a:off x="5656093" y="1106002"/>
            <a:ext cx="507153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Em últimos tempos </a:t>
            </a:r>
            <a:endParaRPr lang="pt-PT" sz="4000" b="1" dirty="0" smtClean="0">
              <a:ln w="10160">
                <a:solidFill>
                  <a:sysClr val="windowText" lastClr="000000"/>
                </a:solidFill>
                <a:prstDash val="solid"/>
              </a:ln>
              <a:blipFill>
                <a:blip r:embed="rId3">
                  <a:alphaModFix amt="37000"/>
                </a:blip>
                <a:stretch>
                  <a:fillRect/>
                </a:stretch>
              </a:blip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Vivaldi" panose="03020602050506090804" pitchFamily="66" charset="0"/>
            </a:endParaRPr>
          </a:p>
          <a:p>
            <a:pPr algn="ctr"/>
            <a:r>
              <a:rPr lang="pt-PT" sz="40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,</a:t>
            </a:r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continuavas alegre,</a:t>
            </a:r>
          </a:p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uma pessoa </a:t>
            </a:r>
            <a:r>
              <a:rPr lang="pt-PT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feliz,querendo</a:t>
            </a:r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 viver mais e mais.</a:t>
            </a:r>
          </a:p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Mulher vitoriosa e guerreira</a:t>
            </a:r>
            <a:r>
              <a:rPr lang="pt-PT" sz="40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,</a:t>
            </a:r>
          </a:p>
          <a:p>
            <a:pPr algn="ctr"/>
            <a:r>
              <a:rPr lang="pt-PT" sz="40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em </a:t>
            </a:r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seu jeitinho meigo</a:t>
            </a:r>
          </a:p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de transmitir amor e bondade,</a:t>
            </a:r>
          </a:p>
        </p:txBody>
      </p:sp>
    </p:spTree>
    <p:extLst>
      <p:ext uri="{BB962C8B-B14F-4D97-AF65-F5344CB8AC3E}">
        <p14:creationId xmlns:p14="http://schemas.microsoft.com/office/powerpoint/2010/main" val="6110596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urtains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452" y="522765"/>
            <a:ext cx="5214079" cy="5409167"/>
          </a:xfrm>
          <a:prstGeom prst="rect">
            <a:avLst/>
          </a:prstGeom>
          <a:effectLst>
            <a:softEdge rad="889000"/>
          </a:effectLst>
        </p:spPr>
      </p:pic>
      <p:sp>
        <p:nvSpPr>
          <p:cNvPr id="3" name="Retângulo 2"/>
          <p:cNvSpPr/>
          <p:nvPr/>
        </p:nvSpPr>
        <p:spPr>
          <a:xfrm>
            <a:off x="5460999" y="915174"/>
            <a:ext cx="5223933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Percebias o tempo </a:t>
            </a:r>
            <a:endParaRPr lang="pt-PT" sz="4000" b="1" dirty="0" smtClean="0">
              <a:ln w="10160">
                <a:solidFill>
                  <a:sysClr val="windowText" lastClr="000000"/>
                </a:solidFill>
                <a:prstDash val="solid"/>
              </a:ln>
              <a:blipFill>
                <a:blip r:embed="rId3">
                  <a:alphaModFix amt="37000"/>
                </a:blip>
                <a:stretch>
                  <a:fillRect/>
                </a:stretch>
              </a:blip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Vivaldi" panose="03020602050506090804" pitchFamily="66" charset="0"/>
            </a:endParaRPr>
          </a:p>
          <a:p>
            <a:pPr algn="ctr"/>
            <a:r>
              <a:rPr lang="pt-PT" sz="40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implacável </a:t>
            </a:r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a te debilitar,</a:t>
            </a:r>
          </a:p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Mas te esforçavas para que eu não notasse isso,</a:t>
            </a:r>
          </a:p>
          <a:p>
            <a:pPr algn="ctr"/>
            <a:r>
              <a:rPr lang="pt-PT" sz="40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Teu </a:t>
            </a:r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intento era em vão</a:t>
            </a:r>
            <a:r>
              <a:rPr lang="pt-PT" sz="40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,</a:t>
            </a:r>
          </a:p>
          <a:p>
            <a:pPr algn="ctr"/>
            <a:r>
              <a:rPr lang="pt-PT" sz="40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pois </a:t>
            </a:r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eu já sentia teu fim.</a:t>
            </a:r>
          </a:p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Tua idade avançada denunciava o desenlace.</a:t>
            </a:r>
          </a:p>
        </p:txBody>
      </p:sp>
    </p:spTree>
    <p:extLst>
      <p:ext uri="{BB962C8B-B14F-4D97-AF65-F5344CB8AC3E}">
        <p14:creationId xmlns:p14="http://schemas.microsoft.com/office/powerpoint/2010/main" val="1670940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urtains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452" y="522765"/>
            <a:ext cx="5214079" cy="5409167"/>
          </a:xfrm>
          <a:prstGeom prst="rect">
            <a:avLst/>
          </a:prstGeom>
          <a:effectLst>
            <a:softEdge rad="889000"/>
          </a:effectLst>
        </p:spPr>
      </p:pic>
      <p:sp>
        <p:nvSpPr>
          <p:cNvPr id="3" name="Retângulo 2"/>
          <p:cNvSpPr/>
          <p:nvPr/>
        </p:nvSpPr>
        <p:spPr>
          <a:xfrm>
            <a:off x="5690860" y="842079"/>
            <a:ext cx="5130801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Agora,sozinho,não</a:t>
            </a:r>
            <a:r>
              <a:rPr lang="pt-PT" sz="38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 me cabe ser </a:t>
            </a:r>
            <a:r>
              <a:rPr lang="pt-PT" sz="3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egoísta.Não</a:t>
            </a:r>
            <a:r>
              <a:rPr lang="pt-PT" sz="38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 choro mais.</a:t>
            </a:r>
          </a:p>
          <a:p>
            <a:pPr algn="ctr"/>
            <a:r>
              <a:rPr lang="pt-PT" sz="38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Tua longevidade foi-me um presente de Deus.</a:t>
            </a:r>
          </a:p>
          <a:p>
            <a:pPr algn="ctr"/>
            <a:r>
              <a:rPr lang="pt-PT" sz="38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Ao Pai </a:t>
            </a:r>
            <a:r>
              <a:rPr lang="pt-PT" sz="3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Eterno,ao</a:t>
            </a:r>
            <a:r>
              <a:rPr lang="pt-PT" sz="38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 lado do Qual te encontras,</a:t>
            </a:r>
          </a:p>
          <a:p>
            <a:pPr algn="ctr"/>
            <a:r>
              <a:rPr lang="pt-PT" sz="38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dou Graças por </a:t>
            </a:r>
            <a:r>
              <a:rPr lang="pt-PT" sz="3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tua</a:t>
            </a:r>
          </a:p>
          <a:p>
            <a:pPr algn="ctr"/>
            <a:r>
              <a:rPr lang="pt-PT" sz="3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 </a:t>
            </a:r>
            <a:r>
              <a:rPr lang="pt-PT" sz="38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>
                    <a:alphaModFix amt="37000"/>
                  </a:blip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existência nonagenária.</a:t>
            </a:r>
          </a:p>
        </p:txBody>
      </p:sp>
    </p:spTree>
    <p:extLst>
      <p:ext uri="{BB962C8B-B14F-4D97-AF65-F5344CB8AC3E}">
        <p14:creationId xmlns:p14="http://schemas.microsoft.com/office/powerpoint/2010/main" val="20969303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urtains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452" y="522765"/>
            <a:ext cx="5214079" cy="5409167"/>
          </a:xfrm>
          <a:prstGeom prst="rect">
            <a:avLst/>
          </a:prstGeom>
          <a:effectLst>
            <a:softEdge rad="889000"/>
          </a:effectLst>
        </p:spPr>
      </p:pic>
      <p:sp>
        <p:nvSpPr>
          <p:cNvPr id="3" name="Retângulo 2"/>
          <p:cNvSpPr/>
          <p:nvPr/>
        </p:nvSpPr>
        <p:spPr>
          <a:xfrm>
            <a:off x="5359400" y="977037"/>
            <a:ext cx="56642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Noventa e cinco </a:t>
            </a:r>
            <a:r>
              <a:rPr lang="pt-PT" sz="40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anos</a:t>
            </a:r>
          </a:p>
          <a:p>
            <a:pPr algn="ctr"/>
            <a:r>
              <a:rPr lang="pt-PT" sz="40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 </a:t>
            </a:r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bem vividos!</a:t>
            </a:r>
          </a:p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Um exemplo de ser humano!</a:t>
            </a:r>
          </a:p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que me pôs no mundo e me fez gente do bem</a:t>
            </a:r>
            <a:r>
              <a:rPr lang="pt-PT" sz="40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!</a:t>
            </a:r>
          </a:p>
          <a:p>
            <a:pPr algn="ctr"/>
            <a:endParaRPr lang="pt-PT" sz="4000" b="1" dirty="0" smtClean="0">
              <a:ln w="10160">
                <a:solidFill>
                  <a:sysClr val="windowText" lastClr="000000"/>
                </a:solidFill>
                <a:prstDash val="solid"/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Vivaldi" panose="03020602050506090804" pitchFamily="66" charset="0"/>
            </a:endParaRPr>
          </a:p>
          <a:p>
            <a:pPr algn="ctr"/>
            <a:r>
              <a:rPr lang="pt-PT" sz="40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Serra Negra</a:t>
            </a:r>
            <a:endParaRPr lang="pt-PT" sz="4000" b="1" dirty="0">
              <a:ln w="10160">
                <a:solidFill>
                  <a:sysClr val="windowText" lastClr="000000"/>
                </a:solidFill>
                <a:prstDash val="solid"/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Vivaldi" panose="03020602050506090804" pitchFamily="66" charset="0"/>
            </a:endParaRPr>
          </a:p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08/02/18</a:t>
            </a:r>
          </a:p>
        </p:txBody>
      </p:sp>
    </p:spTree>
    <p:extLst>
      <p:ext uri="{BB962C8B-B14F-4D97-AF65-F5344CB8AC3E}">
        <p14:creationId xmlns:p14="http://schemas.microsoft.com/office/powerpoint/2010/main" val="10655932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4000">
        <p15:prstTrans prst="curtains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2744258" y="1250770"/>
            <a:ext cx="7253757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2"/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2"/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  <a:ea typeface="Cambria Math" panose="02040503050406030204" pitchFamily="18" charset="0"/>
              </a:rPr>
              <a:t>Texto: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2"/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  <a:ea typeface="Cambria Math" panose="02040503050406030204" pitchFamily="18" charset="0"/>
              </a:rPr>
              <a:t>Autor José Ernesto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2"/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  <a:ea typeface="Cambria Math" panose="02040503050406030204" pitchFamily="18" charset="0"/>
              </a:rPr>
              <a:t>Ferraresso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2"/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  <a:ea typeface="Cambria Math" panose="02040503050406030204" pitchFamily="18" charset="0"/>
              </a:rPr>
              <a:t> 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blipFill>
                <a:blip r:embed="rId2"/>
                <a:stretch>
                  <a:fillRect/>
                </a:stretch>
              </a:blip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Vivaldi" panose="03020602050506090804" pitchFamily="66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2"/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  <a:ea typeface="Cambria Math" panose="02040503050406030204" pitchFamily="18" charset="0"/>
              </a:rPr>
              <a:t>Música:Vangelis-Missing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2"/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  <a:ea typeface="Cambria Math" panose="02040503050406030204" pitchFamily="18" charset="0"/>
              </a:rPr>
              <a:t> 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blipFill>
                <a:blip r:embed="rId2"/>
                <a:stretch>
                  <a:fillRect/>
                </a:stretch>
              </a:blip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Vivaldi" panose="03020602050506090804" pitchFamily="66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2"/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2"/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blipFill>
                <a:blip r:embed="rId2"/>
                <a:stretch>
                  <a:fillRect/>
                </a:stretch>
              </a:blip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Vivaldi" panose="03020602050506090804" pitchFamily="66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blipFill>
                <a:blip r:embed="rId2"/>
                <a:stretch>
                  <a:fillRect/>
                </a:stretch>
              </a:blip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Vivaldi" panose="03020602050506090804" pitchFamily="66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2"/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blipFill>
                <a:blip r:embed="rId2"/>
                <a:stretch>
                  <a:fillRect/>
                </a:stretch>
              </a:blip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Vivaldi" panose="03020602050506090804" pitchFamily="66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blipFill>
                <a:blip r:embed="rId2"/>
                <a:stretch>
                  <a:fillRect/>
                </a:stretch>
              </a:blip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Vivaldi" panose="03020602050506090804" pitchFamily="66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2"/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  <a:ea typeface="Cambria Math" panose="02040503050406030204" pitchFamily="18" charset="0"/>
                <a:hlinkClick r:id="rId5"/>
              </a:rPr>
              <a:t>www.youtube.com/user/olgagomeslopes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blipFill>
                <a:blip r:embed="rId2"/>
                <a:stretch>
                  <a:fillRect/>
                </a:stretch>
              </a:blip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Vivaldi" panose="03020602050506090804" pitchFamily="66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blipFill>
                <a:blip r:embed="rId2"/>
                <a:stretch>
                  <a:fillRect/>
                </a:stretch>
              </a:blip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Vivaldi" panose="03020602050506090804" pitchFamily="66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blipFill>
                  <a:blip r:embed="rId2"/>
                  <a:stretch>
                    <a:fillRect/>
                  </a:stretch>
                </a:blip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  <a:hlinkClick r:id="rId6"/>
              </a:rPr>
              <a:t>www.sergrasan.com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blipFill>
                <a:blip r:embed="rId2"/>
                <a:stretch>
                  <a:fillRect/>
                </a:stretch>
              </a:blip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22" r="55779" b="19237"/>
          <a:stretch/>
        </p:blipFill>
        <p:spPr>
          <a:xfrm>
            <a:off x="719139" y="1250770"/>
            <a:ext cx="1448328" cy="272317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075973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35000">
        <p15:prstTrans prst="curtains"/>
      </p:transition>
    </mc:Choice>
    <mc:Fallback xmlns="">
      <p:transition spd="slow" advTm="3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Tenho que aceitar a realidade</Template>
  <TotalTime>1</TotalTime>
  <Words>297</Words>
  <Application>Microsoft Office PowerPoint</Application>
  <PresentationFormat>Ecrã Panorâmico</PresentationFormat>
  <Paragraphs>64</Paragraphs>
  <Slides>11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Cambria Math</vt:lpstr>
      <vt:lpstr>Vivaldi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</cp:revision>
  <dcterms:created xsi:type="dcterms:W3CDTF">2018-02-10T19:35:57Z</dcterms:created>
  <dcterms:modified xsi:type="dcterms:W3CDTF">2018-02-10T19:37:33Z</dcterms:modified>
</cp:coreProperties>
</file>