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sldIdLst>
    <p:sldId id="27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72" r:id="rId15"/>
    <p:sldId id="270" r:id="rId16"/>
    <p:sldId id="269" r:id="rId17"/>
    <p:sldId id="271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M8WsxOMseooX42qc/5unw==" hashData="QMOuHUSDjO9V9LXIPEjtkKlc5YLtyu7WWw5cB3owcvXdKCNc3M3i/VEIJWjlyHfOJJp1FzgkTBZGMzu1xsdde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12244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06451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78191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26567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1358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02994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90571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3306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54144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96703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9617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48538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0555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6629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39727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7336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1F9AC-DF07-45C2-A8DA-944365B028F6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3A1E8FC-7C5E-444D-A309-BB116580555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89289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9.JP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01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2000">
        <p:sndAc>
          <p:stSnd loop="1">
            <p:snd r:embed="rId2" name="GIOVANNI MARRADI - Alpine Breeze.wav"/>
          </p:stSnd>
        </p:sndAc>
      </p:transition>
    </mc:Choice>
    <mc:Fallback>
      <p:transition advTm="2000">
        <p:sndAc>
          <p:stSnd loop="1">
            <p:snd r:embed="rId2" name="GIOVANNI MARRADI - Alpine 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49658" y="2981868"/>
            <a:ext cx="527099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54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Silêncios </a:t>
            </a:r>
            <a:r>
              <a:rPr lang="pt-PT" sz="54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que ferem</a:t>
            </a:r>
          </a:p>
        </p:txBody>
      </p:sp>
    </p:spTree>
    <p:extLst>
      <p:ext uri="{BB962C8B-B14F-4D97-AF65-F5344CB8AC3E}">
        <p14:creationId xmlns:p14="http://schemas.microsoft.com/office/powerpoint/2010/main" val="748529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wind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713133" y="279400"/>
            <a:ext cx="397933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Alguns silêncios falam. Gritam tão alto que são capazes de transmitir mais sentimentos que muitas palavras ditas ou escritas.</a:t>
            </a:r>
          </a:p>
        </p:txBody>
      </p:sp>
    </p:spTree>
    <p:extLst>
      <p:ext uri="{BB962C8B-B14F-4D97-AF65-F5344CB8AC3E}">
        <p14:creationId xmlns:p14="http://schemas.microsoft.com/office/powerpoint/2010/main" val="633580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wind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43931" y="4643735"/>
            <a:ext cx="68918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Traduzem o fim de um tempo, a indiferença natural ou forçada, a necessidade de ser notado ou esquecido.</a:t>
            </a:r>
          </a:p>
        </p:txBody>
      </p:sp>
    </p:spTree>
    <p:extLst>
      <p:ext uri="{BB962C8B-B14F-4D97-AF65-F5344CB8AC3E}">
        <p14:creationId xmlns:p14="http://schemas.microsoft.com/office/powerpoint/2010/main" val="2177494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159934" y="321734"/>
            <a:ext cx="95080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“Todo silêncio tem um nome, tem um motivo…” A frase, atribuída à Clarice Lispector, tem muito a dizer. Pois o silêncio pode ser sintoma de saudade, </a:t>
            </a:r>
          </a:p>
        </p:txBody>
      </p:sp>
    </p:spTree>
    <p:extLst>
      <p:ext uri="{BB962C8B-B14F-4D97-AF65-F5344CB8AC3E}">
        <p14:creationId xmlns:p14="http://schemas.microsoft.com/office/powerpoint/2010/main" val="685152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wind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36598" y="4703002"/>
            <a:ext cx="82804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de “sinto a sua falta mas não há mais nada a ser dito”; ou mágoa: “fui ferido por você, e em vez de revidar com palavras lhe dou o meu silêncio”;</a:t>
            </a:r>
          </a:p>
        </p:txBody>
      </p:sp>
    </p:spTree>
    <p:extLst>
      <p:ext uri="{BB962C8B-B14F-4D97-AF65-F5344CB8AC3E}">
        <p14:creationId xmlns:p14="http://schemas.microsoft.com/office/powerpoint/2010/main" val="659011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1600" y="185934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ou finalmente indiferença e frieza: “meu silêncio é minha alma tranquila e em paz longe de você”.</a:t>
            </a:r>
          </a:p>
        </p:txBody>
      </p:sp>
    </p:spTree>
    <p:extLst>
      <p:ext uri="{BB962C8B-B14F-4D97-AF65-F5344CB8AC3E}">
        <p14:creationId xmlns:p14="http://schemas.microsoft.com/office/powerpoint/2010/main" val="4264993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7733" y="0"/>
            <a:ext cx="502073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Silêncios falam alto para quem espera por uma resposta. É a mensagem visualizada e não respondida mesmo passadas 72 horas, </a:t>
            </a:r>
          </a:p>
        </p:txBody>
      </p:sp>
    </p:spTree>
    <p:extLst>
      <p:ext uri="{BB962C8B-B14F-4D97-AF65-F5344CB8AC3E}">
        <p14:creationId xmlns:p14="http://schemas.microsoft.com/office/powerpoint/2010/main" val="1307675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wind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303867" y="4014169"/>
            <a:ext cx="8305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é o sumiço de alguém que costumava fazer barulho o tempo todo, é a falta daquela risada deliciosa, é a impossibilidade de ir atrás de alguém que não quer mais ser encontrado.</a:t>
            </a:r>
          </a:p>
        </p:txBody>
      </p:sp>
    </p:spTree>
    <p:extLst>
      <p:ext uri="{BB962C8B-B14F-4D97-AF65-F5344CB8AC3E}">
        <p14:creationId xmlns:p14="http://schemas.microsoft.com/office/powerpoint/2010/main" val="1031939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wind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7733" y="43758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 silêncio é uma arma poderosa mesmo para quem não tem a consciência de estar numa batalha.</a:t>
            </a:r>
          </a:p>
        </p:txBody>
      </p:sp>
    </p:spTree>
    <p:extLst>
      <p:ext uri="{BB962C8B-B14F-4D97-AF65-F5344CB8AC3E}">
        <p14:creationId xmlns:p14="http://schemas.microsoft.com/office/powerpoint/2010/main" val="1916206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40849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Porque dentro do silêncio cabem inúmeras interpretações, e pode enlouquecer quem fica esperando só, com suas inquietações.</a:t>
            </a:r>
          </a:p>
        </p:txBody>
      </p:sp>
    </p:spTree>
    <p:extLst>
      <p:ext uri="{BB962C8B-B14F-4D97-AF65-F5344CB8AC3E}">
        <p14:creationId xmlns:p14="http://schemas.microsoft.com/office/powerpoint/2010/main" val="4190803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85798" y="4445970"/>
            <a:ext cx="72728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Mas também pode ser o empurrãozinho que faltava para aquele que espera virar o jogo. Porque ser tratado com silêncio demorado é viver enclausurado.</a:t>
            </a:r>
          </a:p>
        </p:txBody>
      </p:sp>
    </p:spTree>
    <p:extLst>
      <p:ext uri="{BB962C8B-B14F-4D97-AF65-F5344CB8AC3E}">
        <p14:creationId xmlns:p14="http://schemas.microsoft.com/office/powerpoint/2010/main" val="1054750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701800" y="4228869"/>
            <a:ext cx="6654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É aceitar o cárcere da falta de conclusões e respostas, é permitir ser manipulado pela ausência de sinais.</a:t>
            </a:r>
          </a:p>
        </p:txBody>
      </p:sp>
    </p:spTree>
    <p:extLst>
      <p:ext uri="{BB962C8B-B14F-4D97-AF65-F5344CB8AC3E}">
        <p14:creationId xmlns:p14="http://schemas.microsoft.com/office/powerpoint/2010/main" val="4049865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257801" y="28010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talvez seja hora de descobrir que quem muito se esconde, uma hora deixa de ser lembrado.</a:t>
            </a:r>
          </a:p>
        </p:txBody>
      </p:sp>
    </p:spTree>
    <p:extLst>
      <p:ext uri="{BB962C8B-B14F-4D97-AF65-F5344CB8AC3E}">
        <p14:creationId xmlns:p14="http://schemas.microsoft.com/office/powerpoint/2010/main" val="3025252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72067" y="4570569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 silêncio é necessário e carrega inúmeros significados.</a:t>
            </a:r>
          </a:p>
        </p:txBody>
      </p:sp>
    </p:spTree>
    <p:extLst>
      <p:ext uri="{BB962C8B-B14F-4D97-AF65-F5344CB8AC3E}">
        <p14:creationId xmlns:p14="http://schemas.microsoft.com/office/powerpoint/2010/main" val="659806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wind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921933" y="4186535"/>
            <a:ext cx="74337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Mas quando é usado para manipular e ferir, deixa de seguir um caminho de coerência com o coração para ser uma arma inconsequente da razão.</a:t>
            </a:r>
          </a:p>
        </p:txBody>
      </p:sp>
    </p:spTree>
    <p:extLst>
      <p:ext uri="{BB962C8B-B14F-4D97-AF65-F5344CB8AC3E}">
        <p14:creationId xmlns:p14="http://schemas.microsoft.com/office/powerpoint/2010/main" val="1231280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52400" y="12262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Nem todo mundo ama da maneira certa, e muita gente se apega aos amores rasos e errados.</a:t>
            </a:r>
          </a:p>
        </p:txBody>
      </p:sp>
    </p:spTree>
    <p:extLst>
      <p:ext uri="{BB962C8B-B14F-4D97-AF65-F5344CB8AC3E}">
        <p14:creationId xmlns:p14="http://schemas.microsoft.com/office/powerpoint/2010/main" val="223787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70933" y="4588934"/>
            <a:ext cx="66209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Há que se ter cuidado com o silêncio. Com o silêncio que provocamos ou que é provocado em nossa vida. </a:t>
            </a:r>
          </a:p>
        </p:txBody>
      </p:sp>
    </p:spTree>
    <p:extLst>
      <p:ext uri="{BB962C8B-B14F-4D97-AF65-F5344CB8AC3E}">
        <p14:creationId xmlns:p14="http://schemas.microsoft.com/office/powerpoint/2010/main" val="2776594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742267" y="4669135"/>
            <a:ext cx="7772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coragem para abandonar silêncios que ferem, pois o bom da vida é encontrar respostas no amor que damos e de graça ofertamos…</a:t>
            </a:r>
          </a:p>
        </p:txBody>
      </p:sp>
    </p:spTree>
    <p:extLst>
      <p:ext uri="{BB962C8B-B14F-4D97-AF65-F5344CB8AC3E}">
        <p14:creationId xmlns:p14="http://schemas.microsoft.com/office/powerpoint/2010/main" val="1671093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501590" y="1250770"/>
            <a:ext cx="75692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28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Fabíola Simões</a:t>
            </a:r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en-US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Giovanni </a:t>
            </a:r>
            <a:r>
              <a:rPr lang="en-US" sz="2800" b="1" spc="50" dirty="0" err="1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</a:t>
            </a:r>
            <a:r>
              <a:rPr lang="en-US" sz="2800" b="1" spc="50" dirty="0" err="1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arradi</a:t>
            </a:r>
            <a:r>
              <a:rPr lang="en-US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- </a:t>
            </a:r>
            <a:r>
              <a:rPr lang="en-US" sz="28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Alpine </a:t>
            </a:r>
            <a:r>
              <a:rPr lang="en-US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Breeze</a:t>
            </a:r>
          </a:p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</a:t>
            </a:r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800" b="1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hlinkClick r:id="rId7"/>
              </a:rPr>
              <a:t>www.sergrasan.com</a:t>
            </a:r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19" y="1566334"/>
            <a:ext cx="1659371" cy="284787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7870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wind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Haste">
  <a:themeElements>
    <a:clrScheme name="Haste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Hast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aste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71</TotalTime>
  <Words>421</Words>
  <Application>Microsoft Office PowerPoint</Application>
  <PresentationFormat>Ecrã Panorâmico</PresentationFormat>
  <Paragraphs>29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AR ESSENCE</vt:lpstr>
      <vt:lpstr>Arial</vt:lpstr>
      <vt:lpstr>Cambria Math</vt:lpstr>
      <vt:lpstr>Century Gothic</vt:lpstr>
      <vt:lpstr>Wingdings 3</vt:lpstr>
      <vt:lpstr>Haste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9</cp:revision>
  <dcterms:created xsi:type="dcterms:W3CDTF">2018-02-18T19:32:40Z</dcterms:created>
  <dcterms:modified xsi:type="dcterms:W3CDTF">2018-02-18T20:44:49Z</dcterms:modified>
</cp:coreProperties>
</file>