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3" r:id="rId1"/>
  </p:sldMasterIdLst>
  <p:sldIdLst>
    <p:sldId id="263" r:id="rId2"/>
    <p:sldId id="256" r:id="rId3"/>
    <p:sldId id="257" r:id="rId4"/>
    <p:sldId id="258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fW88CB+mj6n3yk/kt1hyw==" hashData="PgPrDqgILlqwUYhzNpZpq9rzyLbtsJqnO7t3TTR4o7CuprmYFaBNxr4pQpFGZbMexfLkKVpYrE8fASAWdZUxg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748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783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272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1591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6111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2303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353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842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446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16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0854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6097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1409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841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931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5106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6569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3/9/2018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8315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61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5000">
        <p:sndAc>
          <p:stSnd loop="1">
            <p:snd r:embed="rId2" name="Bryan Adams - Have you ever really loved a woman.wav"/>
          </p:stSnd>
        </p:sndAc>
      </p:transition>
    </mc:Choice>
    <mc:Fallback>
      <p:transition advTm="5000">
        <p:sndAc>
          <p:stSnd loop="1">
            <p:snd r:embed="rId2" name="Bryan Adams - Have you ever really loved a wom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084331" y="5831892"/>
            <a:ext cx="52325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4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J</a:t>
            </a:r>
            <a:r>
              <a:rPr lang="pt-PT" sz="4400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 ESSENCE" panose="02000000000000000000" pitchFamily="2" charset="0"/>
              </a:rPr>
              <a:t>osé Ernesto </a:t>
            </a:r>
            <a:r>
              <a:rPr lang="pt-PT" sz="4400" dirty="0" err="1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 ESSENCE" panose="02000000000000000000" pitchFamily="2" charset="0"/>
              </a:rPr>
              <a:t>Ferraresso</a:t>
            </a:r>
            <a:endParaRPr lang="pt-PT" sz="4400" dirty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AR ESSENCE" panose="02000000000000000000" pitchFamily="2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248" y="0"/>
            <a:ext cx="7885558" cy="7013643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272375" y="4688732"/>
            <a:ext cx="55386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7200" b="1" dirty="0" smtClean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M</a:t>
            </a:r>
            <a:r>
              <a:rPr lang="pt-PT" sz="5400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 ESSENCE" panose="02000000000000000000" pitchFamily="2" charset="0"/>
              </a:rPr>
              <a:t>ulher Quer </a:t>
            </a:r>
            <a:r>
              <a:rPr lang="pt-PT" sz="5400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 ESSENCE" panose="02000000000000000000" pitchFamily="2" charset="0"/>
              </a:rPr>
              <a:t>A</a:t>
            </a:r>
            <a:r>
              <a:rPr lang="pt-PT" sz="5400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 ESSENCE" panose="02000000000000000000" pitchFamily="2" charset="0"/>
              </a:rPr>
              <a:t> Paz</a:t>
            </a:r>
            <a:endParaRPr lang="pt-PT" sz="5400" dirty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563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04281" y="2449778"/>
            <a:ext cx="9341796" cy="4154984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pt-PT" sz="44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M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ulher que gera um filho e não </a:t>
            </a:r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sabe</a:t>
            </a:r>
            <a:endParaRPr lang="pt-PT" sz="3200" b="1" dirty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  <a:p>
            <a:r>
              <a:rPr lang="pt-PT" sz="44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U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nir o seu coração ao dele devido tal </a:t>
            </a:r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situação</a:t>
            </a:r>
            <a:endParaRPr lang="pt-PT" sz="3200" b="1" dirty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  <a:p>
            <a:r>
              <a:rPr lang="pt-PT" sz="44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L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evanta </a:t>
            </a:r>
            <a:r>
              <a:rPr lang="pt-PT" sz="3200" b="1" dirty="0" err="1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cedo,vai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para a lida e só pode comprar um </a:t>
            </a:r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pão</a:t>
            </a:r>
            <a:endParaRPr lang="pt-PT" sz="3200" b="1" dirty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  <a:p>
            <a:r>
              <a:rPr lang="pt-PT" sz="4400" b="1" dirty="0" err="1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H</a:t>
            </a:r>
            <a:r>
              <a:rPr lang="pt-PT" sz="3200" b="1" dirty="0" err="1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umana,humilde,mulher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guerreira de </a:t>
            </a:r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coração</a:t>
            </a:r>
            <a:endParaRPr lang="pt-PT" sz="3200" b="1" dirty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  <a:p>
            <a:r>
              <a:rPr lang="pt-PT" sz="44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E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ntre quatro paredes ela prepara a </a:t>
            </a:r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refeição</a:t>
            </a:r>
            <a:endParaRPr lang="pt-PT" sz="3200" b="1" dirty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  <a:p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​</a:t>
            </a:r>
            <a:r>
              <a:rPr lang="pt-PT" sz="44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R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ealmente é forte e viril sofre de tanta preocupação</a:t>
            </a:r>
          </a:p>
        </p:txBody>
      </p:sp>
    </p:spTree>
    <p:extLst>
      <p:ext uri="{BB962C8B-B14F-4D97-AF65-F5344CB8AC3E}">
        <p14:creationId xmlns:p14="http://schemas.microsoft.com/office/powerpoint/2010/main" val="1871554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0">
        <p15:prstTrans prst="curtains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/>
          <a:stretch/>
        </p:blipFill>
        <p:spPr>
          <a:xfrm>
            <a:off x="2667000" y="-9728"/>
            <a:ext cx="9525000" cy="6186792"/>
          </a:xfrm>
          <a:prstGeom prst="rect">
            <a:avLst/>
          </a:prstGeom>
          <a:effectLst>
            <a:softEdge rad="0"/>
          </a:effectLst>
        </p:spPr>
      </p:pic>
      <p:sp>
        <p:nvSpPr>
          <p:cNvPr id="5" name="Retângulo 4"/>
          <p:cNvSpPr/>
          <p:nvPr/>
        </p:nvSpPr>
        <p:spPr>
          <a:xfrm>
            <a:off x="178339" y="3791874"/>
            <a:ext cx="10327533" cy="280076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pt-PT" sz="44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Q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uer o seu filho junto a ti com dignidade</a:t>
            </a:r>
          </a:p>
          <a:p>
            <a:r>
              <a:rPr lang="pt-PT" sz="44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U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m dia quem sabe ele será um varão de verdade</a:t>
            </a:r>
          </a:p>
          <a:p>
            <a:r>
              <a:rPr lang="pt-PT" sz="44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E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ntre a paz e a guerra ela precisa de lutar por sustento</a:t>
            </a:r>
          </a:p>
          <a:p>
            <a:r>
              <a:rPr lang="pt-PT" sz="44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R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ealmente quer de seu jeito de viver melhoras com o tempo​</a:t>
            </a:r>
          </a:p>
        </p:txBody>
      </p:sp>
    </p:spTree>
    <p:extLst>
      <p:ext uri="{BB962C8B-B14F-4D97-AF65-F5344CB8AC3E}">
        <p14:creationId xmlns:p14="http://schemas.microsoft.com/office/powerpoint/2010/main" val="2370941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1882" y="0"/>
            <a:ext cx="1251388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917463" y="5585489"/>
            <a:ext cx="7632970" cy="10464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pt-PT" dirty="0"/>
              <a:t>​</a:t>
            </a:r>
            <a:r>
              <a:rPr lang="pt-PT" sz="44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A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gora é uma mulher atual e age como ela quer</a:t>
            </a:r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07558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417" y="0"/>
            <a:ext cx="8563583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98795" y="4471876"/>
            <a:ext cx="10703668" cy="21236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pt-PT" sz="44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P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recisa abandonar a escravidão e viver sua razão​</a:t>
            </a:r>
          </a:p>
          <a:p>
            <a:r>
              <a:rPr lang="pt-PT" sz="44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A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quela mulher forte e trabalhadora que não deixa-se emocionar</a:t>
            </a:r>
          </a:p>
          <a:p>
            <a:r>
              <a:rPr lang="pt-PT" sz="4400" b="1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Z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ela pelo seu lar e pelo filho para amamentar e vê-lo vangloriar</a:t>
            </a:r>
          </a:p>
        </p:txBody>
      </p:sp>
    </p:spTree>
    <p:extLst>
      <p:ext uri="{BB962C8B-B14F-4D97-AF65-F5344CB8AC3E}">
        <p14:creationId xmlns:p14="http://schemas.microsoft.com/office/powerpoint/2010/main" val="3955027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5000">
        <p15:prstTrans prst="curtains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804" y="506553"/>
            <a:ext cx="7612032" cy="635144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242" y="0"/>
            <a:ext cx="7475008" cy="67403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4400" b="1" dirty="0" smtClean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  <a:ea typeface="Cambria Math" panose="02040503050406030204" pitchFamily="18" charset="0"/>
              </a:rPr>
              <a:t>I</a:t>
            </a:r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magens Internet</a:t>
            </a:r>
          </a:p>
          <a:p>
            <a:pPr algn="ctr"/>
            <a:r>
              <a:rPr lang="pt-PT" sz="4400" b="1" dirty="0" smtClean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  <a:ea typeface="Cambria Math" panose="02040503050406030204" pitchFamily="18" charset="0"/>
              </a:rPr>
              <a:t>T</a:t>
            </a:r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exto: 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</a:t>
            </a:r>
            <a:r>
              <a:rPr lang="pt-PT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José Ernesto </a:t>
            </a:r>
            <a:r>
              <a:rPr lang="pt-PT" sz="3200" b="1" dirty="0" err="1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Ferraresso</a:t>
            </a:r>
            <a:endParaRPr lang="pt-PT" sz="3200" b="1" dirty="0" smtClean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4400" b="1" dirty="0" smtClean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  <a:ea typeface="Cambria Math" panose="02040503050406030204" pitchFamily="18" charset="0"/>
              </a:rPr>
              <a:t>M</a:t>
            </a:r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úsica:</a:t>
            </a:r>
            <a:r>
              <a:rPr lang="en-US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Bryan Adams </a:t>
            </a:r>
            <a:r>
              <a:rPr lang="en-US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–</a:t>
            </a:r>
          </a:p>
          <a:p>
            <a:pPr algn="ctr"/>
            <a:r>
              <a:rPr lang="en-US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en-US" sz="3200" b="1" dirty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Have you ever really loved a woman</a:t>
            </a:r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endParaRPr lang="pt-PT" sz="3200" b="1" dirty="0" smtClean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4400" b="1" dirty="0" smtClean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  <a:ea typeface="Cambria Math" panose="02040503050406030204" pitchFamily="18" charset="0"/>
              </a:rPr>
              <a:t>F</a:t>
            </a:r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ormatação: Olga Lopes</a:t>
            </a:r>
          </a:p>
          <a:p>
            <a:pPr algn="ctr"/>
            <a:r>
              <a:rPr lang="pt-PT" sz="3200" b="1" dirty="0" smtClean="0">
                <a:ln w="0"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  <a:ea typeface="Cambria Math" panose="02040503050406030204" pitchFamily="18" charset="0"/>
                <a:hlinkClick r:id="rId3"/>
              </a:rPr>
              <a:t>l</a:t>
            </a:r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opesolg@gmail.com</a:t>
            </a:r>
            <a:endParaRPr lang="pt-PT" sz="3200" b="1" dirty="0" smtClean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  <a:ea typeface="Cambria Math" panose="02040503050406030204" pitchFamily="18" charset="0"/>
                <a:hlinkClick r:id="rId4"/>
              </a:rPr>
              <a:t>www</a:t>
            </a:r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.facebook.com/olga.lopes.16</a:t>
            </a:r>
            <a:endParaRPr lang="pt-PT" sz="3200" b="1" dirty="0" smtClean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  <a:ea typeface="Cambria Math" panose="02040503050406030204" pitchFamily="18" charset="0"/>
                <a:hlinkClick r:id="rId5"/>
              </a:rPr>
              <a:t>www</a:t>
            </a:r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.youtube.com/c/olgalopes</a:t>
            </a:r>
            <a:endParaRPr lang="pt-PT" sz="3200" b="1" dirty="0" smtClean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  <a:hlinkClick r:id="rId6"/>
              </a:rPr>
              <a:t>www</a:t>
            </a:r>
            <a:r>
              <a:rPr lang="pt-PT" sz="3200" b="1" dirty="0" smtClean="0">
                <a:ln w="0">
                  <a:solidFill>
                    <a:srgbClr val="002060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.sergrasan.com</a:t>
            </a:r>
            <a:endParaRPr lang="pt-PT" sz="3200" b="1" dirty="0" smtClean="0">
              <a:ln w="0">
                <a:solidFill>
                  <a:srgbClr val="002060"/>
                </a:solidFill>
              </a:ln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43" y="236526"/>
            <a:ext cx="2235199" cy="29972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5115" y="236526"/>
            <a:ext cx="2008969" cy="152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602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5000">
        <p15:prstTrans prst="curtains"/>
      </p:transition>
    </mc:Choice>
    <mc:Fallback>
      <p:transition spd="slow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Gotícula</Template>
  <TotalTime>96</TotalTime>
  <Words>168</Words>
  <Application>Microsoft Office PowerPoint</Application>
  <PresentationFormat>Ecrã Panorâmico</PresentationFormat>
  <Paragraphs>28</Paragraphs>
  <Slides>7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7</vt:i4>
      </vt:variant>
    </vt:vector>
  </HeadingPairs>
  <TitlesOfParts>
    <vt:vector size="13" baseType="lpstr">
      <vt:lpstr>AR ESSENCE</vt:lpstr>
      <vt:lpstr>Arial</vt:lpstr>
      <vt:lpstr>Cambria Math</vt:lpstr>
      <vt:lpstr>Old English Text MT</vt:lpstr>
      <vt:lpstr>Tw Cen MT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7</cp:revision>
  <dcterms:created xsi:type="dcterms:W3CDTF">2018-03-09T18:53:26Z</dcterms:created>
  <dcterms:modified xsi:type="dcterms:W3CDTF">2018-03-09T20:30:19Z</dcterms:modified>
</cp:coreProperties>
</file>