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2" r:id="rId1"/>
  </p:sldMasterIdLst>
  <p:sldIdLst>
    <p:sldId id="282" r:id="rId2"/>
    <p:sldId id="258" r:id="rId3"/>
    <p:sldId id="263" r:id="rId4"/>
    <p:sldId id="260" r:id="rId5"/>
    <p:sldId id="262" r:id="rId6"/>
    <p:sldId id="256" r:id="rId7"/>
    <p:sldId id="274" r:id="rId8"/>
    <p:sldId id="264" r:id="rId9"/>
    <p:sldId id="265" r:id="rId10"/>
    <p:sldId id="279" r:id="rId11"/>
    <p:sldId id="267" r:id="rId12"/>
    <p:sldId id="269" r:id="rId13"/>
    <p:sldId id="275" r:id="rId14"/>
    <p:sldId id="276" r:id="rId15"/>
    <p:sldId id="259" r:id="rId16"/>
    <p:sldId id="278" r:id="rId17"/>
    <p:sldId id="266"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WT4A1YeEtWKmE0YPg9/bHw==" hashData="5PqmjeiT7CH7jNN2O/eaFETInpQpN4y+lIWy80QVjVtvsVJjk45Zt1KjRCqZNbKPXVeZQ2IIRdEpoLC3YuzUY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456" y="120"/>
      </p:cViewPr>
      <p:guideLst/>
    </p:cSldViewPr>
  </p:slideViewPr>
  <p:notesTextViewPr>
    <p:cViewPr>
      <p:scale>
        <a:sx n="1" d="1"/>
        <a:sy n="1" d="1"/>
      </p:scale>
      <p:origin x="0" y="0"/>
    </p:cViewPr>
  </p:notesTextViewPr>
  <p:sorterViewPr>
    <p:cViewPr>
      <p:scale>
        <a:sx n="100" d="100"/>
        <a:sy n="100" d="100"/>
      </p:scale>
      <p:origin x="0" y="-195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pt-PT"/>
              <a:t>Clique para editar o estilo de título do Modelo Global</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pt-PT"/>
              <a:t>Clique para editar o estilo de subtítulo do Modelo Global</a:t>
            </a:r>
            <a:endParaRPr lang="en-US" dirty="0"/>
          </a:p>
        </p:txBody>
      </p:sp>
      <p:sp>
        <p:nvSpPr>
          <p:cNvPr id="4" name="Date Placeholder 3"/>
          <p:cNvSpPr>
            <a:spLocks noGrp="1"/>
          </p:cNvSpPr>
          <p:nvPr>
            <p:ph type="dt" sz="half" idx="10"/>
          </p:nvPr>
        </p:nvSpPr>
        <p:spPr/>
        <p:txBody>
          <a:bodyPr/>
          <a:lstStyle/>
          <a:p>
            <a:fld id="{FA3019E3-6006-47C5-9073-D3D4956E5781}" type="datetimeFigureOut">
              <a:rPr lang="pt-PT" smtClean="0"/>
              <a:t>22-03-2020</a:t>
            </a:fld>
            <a:endParaRPr lang="pt-PT"/>
          </a:p>
        </p:txBody>
      </p:sp>
      <p:sp>
        <p:nvSpPr>
          <p:cNvPr id="5" name="Footer Placeholder 4"/>
          <p:cNvSpPr>
            <a:spLocks noGrp="1"/>
          </p:cNvSpPr>
          <p:nvPr>
            <p:ph type="ftr" sz="quarter" idx="11"/>
          </p:nvPr>
        </p:nvSpPr>
        <p:spPr/>
        <p:txBody>
          <a:bodyPr/>
          <a:lstStyle/>
          <a:p>
            <a:endParaRPr lang="pt-PT"/>
          </a:p>
        </p:txBody>
      </p:sp>
      <p:sp>
        <p:nvSpPr>
          <p:cNvPr id="6" name="Slide Number Placeholder 5"/>
          <p:cNvSpPr>
            <a:spLocks noGrp="1"/>
          </p:cNvSpPr>
          <p:nvPr>
            <p:ph type="sldNum" sz="quarter" idx="12"/>
          </p:nvPr>
        </p:nvSpPr>
        <p:spPr/>
        <p:txBody>
          <a:bodyPr/>
          <a:lstStyle/>
          <a:p>
            <a:fld id="{C9B82C97-541A-40A4-9E58-1FAE5E96AC42}" type="slidenum">
              <a:rPr lang="pt-PT" smtClean="0"/>
              <a:t>‹nº›</a:t>
            </a:fld>
            <a:endParaRPr lang="pt-PT"/>
          </a:p>
        </p:txBody>
      </p:sp>
    </p:spTree>
    <p:extLst>
      <p:ext uri="{BB962C8B-B14F-4D97-AF65-F5344CB8AC3E}">
        <p14:creationId xmlns:p14="http://schemas.microsoft.com/office/powerpoint/2010/main" val="2153328"/>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to">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pt-PT"/>
              <a:t>Clique para editar o estilo de título do Modelo Global</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4" name="Date Placeholder 3"/>
          <p:cNvSpPr>
            <a:spLocks noGrp="1"/>
          </p:cNvSpPr>
          <p:nvPr>
            <p:ph type="dt" sz="half" idx="10"/>
          </p:nvPr>
        </p:nvSpPr>
        <p:spPr/>
        <p:txBody>
          <a:bodyPr/>
          <a:lstStyle/>
          <a:p>
            <a:fld id="{FA3019E3-6006-47C5-9073-D3D4956E5781}" type="datetimeFigureOut">
              <a:rPr lang="pt-PT" smtClean="0"/>
              <a:t>22-03-2020</a:t>
            </a:fld>
            <a:endParaRPr lang="pt-PT"/>
          </a:p>
        </p:txBody>
      </p:sp>
      <p:sp>
        <p:nvSpPr>
          <p:cNvPr id="5" name="Footer Placeholder 4"/>
          <p:cNvSpPr>
            <a:spLocks noGrp="1"/>
          </p:cNvSpPr>
          <p:nvPr>
            <p:ph type="ftr" sz="quarter" idx="11"/>
          </p:nvPr>
        </p:nvSpPr>
        <p:spPr/>
        <p:txBody>
          <a:bodyPr/>
          <a:lstStyle/>
          <a:p>
            <a:endParaRPr lang="pt-PT"/>
          </a:p>
        </p:txBody>
      </p:sp>
      <p:sp>
        <p:nvSpPr>
          <p:cNvPr id="6" name="Slide Number Placeholder 5"/>
          <p:cNvSpPr>
            <a:spLocks noGrp="1"/>
          </p:cNvSpPr>
          <p:nvPr>
            <p:ph type="sldNum" sz="quarter" idx="12"/>
          </p:nvPr>
        </p:nvSpPr>
        <p:spPr/>
        <p:txBody>
          <a:bodyPr/>
          <a:lstStyle/>
          <a:p>
            <a:fld id="{C9B82C97-541A-40A4-9E58-1FAE5E96AC42}" type="slidenum">
              <a:rPr lang="pt-PT" smtClean="0"/>
              <a:t>‹nº›</a:t>
            </a:fld>
            <a:endParaRPr lang="pt-PT"/>
          </a:p>
        </p:txBody>
      </p:sp>
    </p:spTree>
    <p:extLst>
      <p:ext uri="{BB962C8B-B14F-4D97-AF65-F5344CB8AC3E}">
        <p14:creationId xmlns:p14="http://schemas.microsoft.com/office/powerpoint/2010/main" val="1840976859"/>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pt-PT"/>
              <a:t>Clique para editar o estilo de título do Modelo Global</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pt-PT"/>
              <a:t>Clique para editar os estilos do texto de Modelo Global</a:t>
            </a:r>
          </a:p>
        </p:txBody>
      </p:sp>
      <p:sp>
        <p:nvSpPr>
          <p:cNvPr id="4" name="Date Placeholder 3"/>
          <p:cNvSpPr>
            <a:spLocks noGrp="1"/>
          </p:cNvSpPr>
          <p:nvPr>
            <p:ph type="dt" sz="half" idx="10"/>
          </p:nvPr>
        </p:nvSpPr>
        <p:spPr/>
        <p:txBody>
          <a:bodyPr/>
          <a:lstStyle/>
          <a:p>
            <a:fld id="{FA3019E3-6006-47C5-9073-D3D4956E5781}" type="datetimeFigureOut">
              <a:rPr lang="pt-PT" smtClean="0"/>
              <a:t>22-03-2020</a:t>
            </a:fld>
            <a:endParaRPr lang="pt-PT"/>
          </a:p>
        </p:txBody>
      </p:sp>
      <p:sp>
        <p:nvSpPr>
          <p:cNvPr id="5" name="Footer Placeholder 4"/>
          <p:cNvSpPr>
            <a:spLocks noGrp="1"/>
          </p:cNvSpPr>
          <p:nvPr>
            <p:ph type="ftr" sz="quarter" idx="11"/>
          </p:nvPr>
        </p:nvSpPr>
        <p:spPr/>
        <p:txBody>
          <a:bodyPr/>
          <a:lstStyle/>
          <a:p>
            <a:endParaRPr lang="pt-PT"/>
          </a:p>
        </p:txBody>
      </p:sp>
      <p:sp>
        <p:nvSpPr>
          <p:cNvPr id="6" name="Slide Number Placeholder 5"/>
          <p:cNvSpPr>
            <a:spLocks noGrp="1"/>
          </p:cNvSpPr>
          <p:nvPr>
            <p:ph type="sldNum" sz="quarter" idx="12"/>
          </p:nvPr>
        </p:nvSpPr>
        <p:spPr/>
        <p:txBody>
          <a:bodyPr/>
          <a:lstStyle/>
          <a:p>
            <a:fld id="{C9B82C97-541A-40A4-9E58-1FAE5E96AC42}" type="slidenum">
              <a:rPr lang="pt-PT" smtClean="0"/>
              <a:t>‹nº›</a:t>
            </a:fld>
            <a:endParaRPr lang="pt-PT"/>
          </a:p>
        </p:txBody>
      </p:sp>
    </p:spTree>
    <p:extLst>
      <p:ext uri="{BB962C8B-B14F-4D97-AF65-F5344CB8AC3E}">
        <p14:creationId xmlns:p14="http://schemas.microsoft.com/office/powerpoint/2010/main" val="3384610954"/>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pt-PT"/>
              <a:t>Clique para editar o estilo de título do Modelo Global</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5" name="Date Placeholder 4"/>
          <p:cNvSpPr>
            <a:spLocks noGrp="1"/>
          </p:cNvSpPr>
          <p:nvPr>
            <p:ph type="dt" sz="half" idx="10"/>
          </p:nvPr>
        </p:nvSpPr>
        <p:spPr/>
        <p:txBody>
          <a:bodyPr/>
          <a:lstStyle/>
          <a:p>
            <a:fld id="{FA3019E3-6006-47C5-9073-D3D4956E5781}" type="datetimeFigureOut">
              <a:rPr lang="pt-PT" smtClean="0"/>
              <a:t>22-03-2020</a:t>
            </a:fld>
            <a:endParaRPr lang="pt-PT"/>
          </a:p>
        </p:txBody>
      </p:sp>
      <p:sp>
        <p:nvSpPr>
          <p:cNvPr id="6" name="Footer Placeholder 5"/>
          <p:cNvSpPr>
            <a:spLocks noGrp="1"/>
          </p:cNvSpPr>
          <p:nvPr>
            <p:ph type="ftr" sz="quarter" idx="11"/>
          </p:nvPr>
        </p:nvSpPr>
        <p:spPr/>
        <p:txBody>
          <a:bodyPr/>
          <a:lstStyle/>
          <a:p>
            <a:endParaRPr lang="pt-PT"/>
          </a:p>
        </p:txBody>
      </p:sp>
      <p:sp>
        <p:nvSpPr>
          <p:cNvPr id="7" name="Slide Number Placeholder 6"/>
          <p:cNvSpPr>
            <a:spLocks noGrp="1"/>
          </p:cNvSpPr>
          <p:nvPr>
            <p:ph type="sldNum" sz="quarter" idx="12"/>
          </p:nvPr>
        </p:nvSpPr>
        <p:spPr/>
        <p:txBody>
          <a:bodyPr/>
          <a:lstStyle/>
          <a:p>
            <a:fld id="{C9B82C97-541A-40A4-9E58-1FAE5E96AC42}" type="slidenum">
              <a:rPr lang="pt-PT" smtClean="0"/>
              <a:t>‹nº›</a:t>
            </a:fld>
            <a:endParaRPr lang="pt-PT"/>
          </a:p>
        </p:txBody>
      </p:sp>
    </p:spTree>
    <p:extLst>
      <p:ext uri="{BB962C8B-B14F-4D97-AF65-F5344CB8AC3E}">
        <p14:creationId xmlns:p14="http://schemas.microsoft.com/office/powerpoint/2010/main" val="1426239692"/>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pt-PT"/>
              <a:t>Clique para editar o estilo de título do Modelo Global</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a:t>Clique para editar os estilos do texto de Modelo Global</a:t>
            </a:r>
          </a:p>
        </p:txBody>
      </p:sp>
      <p:sp>
        <p:nvSpPr>
          <p:cNvPr id="12" name="Content Placeholder 3"/>
          <p:cNvSpPr>
            <a:spLocks noGrp="1"/>
          </p:cNvSpPr>
          <p:nvPr>
            <p:ph sz="quarter" idx="13"/>
          </p:nvPr>
        </p:nvSpPr>
        <p:spPr>
          <a:xfrm>
            <a:off x="913774" y="3051012"/>
            <a:ext cx="5106027" cy="2740187"/>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a:t>Clique para editar os estilos do texto de Modelo Global</a:t>
            </a:r>
          </a:p>
        </p:txBody>
      </p:sp>
      <p:sp>
        <p:nvSpPr>
          <p:cNvPr id="13" name="Content Placeholder 5"/>
          <p:cNvSpPr>
            <a:spLocks noGrp="1"/>
          </p:cNvSpPr>
          <p:nvPr>
            <p:ph sz="quarter" idx="14"/>
          </p:nvPr>
        </p:nvSpPr>
        <p:spPr>
          <a:xfrm>
            <a:off x="6172200" y="3051012"/>
            <a:ext cx="5105401" cy="2740187"/>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7" name="Date Placeholder 6"/>
          <p:cNvSpPr>
            <a:spLocks noGrp="1"/>
          </p:cNvSpPr>
          <p:nvPr>
            <p:ph type="dt" sz="half" idx="10"/>
          </p:nvPr>
        </p:nvSpPr>
        <p:spPr/>
        <p:txBody>
          <a:bodyPr/>
          <a:lstStyle/>
          <a:p>
            <a:fld id="{FA3019E3-6006-47C5-9073-D3D4956E5781}" type="datetimeFigureOut">
              <a:rPr lang="pt-PT" smtClean="0"/>
              <a:t>22-03-2020</a:t>
            </a:fld>
            <a:endParaRPr lang="pt-PT"/>
          </a:p>
        </p:txBody>
      </p:sp>
      <p:sp>
        <p:nvSpPr>
          <p:cNvPr id="8" name="Footer Placeholder 7"/>
          <p:cNvSpPr>
            <a:spLocks noGrp="1"/>
          </p:cNvSpPr>
          <p:nvPr>
            <p:ph type="ftr" sz="quarter" idx="11"/>
          </p:nvPr>
        </p:nvSpPr>
        <p:spPr/>
        <p:txBody>
          <a:bodyPr/>
          <a:lstStyle/>
          <a:p>
            <a:endParaRPr lang="pt-PT"/>
          </a:p>
        </p:txBody>
      </p:sp>
      <p:sp>
        <p:nvSpPr>
          <p:cNvPr id="9" name="Slide Number Placeholder 8"/>
          <p:cNvSpPr>
            <a:spLocks noGrp="1"/>
          </p:cNvSpPr>
          <p:nvPr>
            <p:ph type="sldNum" sz="quarter" idx="12"/>
          </p:nvPr>
        </p:nvSpPr>
        <p:spPr/>
        <p:txBody>
          <a:bodyPr/>
          <a:lstStyle/>
          <a:p>
            <a:fld id="{C9B82C97-541A-40A4-9E58-1FAE5E96AC42}" type="slidenum">
              <a:rPr lang="pt-PT" smtClean="0"/>
              <a:t>‹nº›</a:t>
            </a:fld>
            <a:endParaRPr lang="pt-PT"/>
          </a:p>
        </p:txBody>
      </p:sp>
    </p:spTree>
    <p:extLst>
      <p:ext uri="{BB962C8B-B14F-4D97-AF65-F5344CB8AC3E}">
        <p14:creationId xmlns:p14="http://schemas.microsoft.com/office/powerpoint/2010/main" val="3117765424"/>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pt-PT"/>
              <a:t>Clique para editar o estilo de título do Modelo Global</a:t>
            </a:r>
            <a:endParaRPr lang="en-US" dirty="0"/>
          </a:p>
        </p:txBody>
      </p:sp>
      <p:sp>
        <p:nvSpPr>
          <p:cNvPr id="3" name="Date Placeholder 2"/>
          <p:cNvSpPr>
            <a:spLocks noGrp="1"/>
          </p:cNvSpPr>
          <p:nvPr>
            <p:ph type="dt" sz="half" idx="10"/>
          </p:nvPr>
        </p:nvSpPr>
        <p:spPr/>
        <p:txBody>
          <a:bodyPr/>
          <a:lstStyle/>
          <a:p>
            <a:fld id="{FA3019E3-6006-47C5-9073-D3D4956E5781}" type="datetimeFigureOut">
              <a:rPr lang="pt-PT" smtClean="0"/>
              <a:t>22-03-2020</a:t>
            </a:fld>
            <a:endParaRPr lang="pt-PT"/>
          </a:p>
        </p:txBody>
      </p:sp>
      <p:sp>
        <p:nvSpPr>
          <p:cNvPr id="4" name="Footer Placeholder 3"/>
          <p:cNvSpPr>
            <a:spLocks noGrp="1"/>
          </p:cNvSpPr>
          <p:nvPr>
            <p:ph type="ftr" sz="quarter" idx="11"/>
          </p:nvPr>
        </p:nvSpPr>
        <p:spPr/>
        <p:txBody>
          <a:bodyPr/>
          <a:lstStyle/>
          <a:p>
            <a:endParaRPr lang="pt-PT"/>
          </a:p>
        </p:txBody>
      </p:sp>
      <p:sp>
        <p:nvSpPr>
          <p:cNvPr id="5" name="Slide Number Placeholder 4"/>
          <p:cNvSpPr>
            <a:spLocks noGrp="1"/>
          </p:cNvSpPr>
          <p:nvPr>
            <p:ph type="sldNum" sz="quarter" idx="12"/>
          </p:nvPr>
        </p:nvSpPr>
        <p:spPr/>
        <p:txBody>
          <a:bodyPr/>
          <a:lstStyle/>
          <a:p>
            <a:fld id="{C9B82C97-541A-40A4-9E58-1FAE5E96AC42}" type="slidenum">
              <a:rPr lang="pt-PT" smtClean="0"/>
              <a:t>‹nº›</a:t>
            </a:fld>
            <a:endParaRPr lang="pt-PT"/>
          </a:p>
        </p:txBody>
      </p:sp>
    </p:spTree>
    <p:extLst>
      <p:ext uri="{BB962C8B-B14F-4D97-AF65-F5344CB8AC3E}">
        <p14:creationId xmlns:p14="http://schemas.microsoft.com/office/powerpoint/2010/main" val="3178393037"/>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FA3019E3-6006-47C5-9073-D3D4956E5781}" type="datetimeFigureOut">
              <a:rPr lang="pt-PT" smtClean="0"/>
              <a:t>22-03-2020</a:t>
            </a:fld>
            <a:endParaRPr lang="pt-PT"/>
          </a:p>
        </p:txBody>
      </p:sp>
      <p:sp>
        <p:nvSpPr>
          <p:cNvPr id="3" name="Footer Placeholder 2"/>
          <p:cNvSpPr>
            <a:spLocks noGrp="1"/>
          </p:cNvSpPr>
          <p:nvPr>
            <p:ph type="ftr" sz="quarter" idx="11"/>
          </p:nvPr>
        </p:nvSpPr>
        <p:spPr/>
        <p:txBody>
          <a:bodyPr/>
          <a:lstStyle/>
          <a:p>
            <a:endParaRPr lang="pt-PT"/>
          </a:p>
        </p:txBody>
      </p:sp>
      <p:sp>
        <p:nvSpPr>
          <p:cNvPr id="4" name="Slide Number Placeholder 3"/>
          <p:cNvSpPr>
            <a:spLocks noGrp="1"/>
          </p:cNvSpPr>
          <p:nvPr>
            <p:ph type="sldNum" sz="quarter" idx="12"/>
          </p:nvPr>
        </p:nvSpPr>
        <p:spPr/>
        <p:txBody>
          <a:bodyPr/>
          <a:lstStyle/>
          <a:p>
            <a:fld id="{C9B82C97-541A-40A4-9E58-1FAE5E96AC42}" type="slidenum">
              <a:rPr lang="pt-PT" smtClean="0"/>
              <a:t>‹nº›</a:t>
            </a:fld>
            <a:endParaRPr lang="pt-PT"/>
          </a:p>
        </p:txBody>
      </p:sp>
    </p:spTree>
    <p:extLst>
      <p:ext uri="{BB962C8B-B14F-4D97-AF65-F5344CB8AC3E}">
        <p14:creationId xmlns:p14="http://schemas.microsoft.com/office/powerpoint/2010/main" val="201180925"/>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pt-PT"/>
              <a:t>Clique para editar o estilo de título do Modelo Global</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a:t>Clique para editar os estilos do texto de Modelo Global</a:t>
            </a:r>
          </a:p>
        </p:txBody>
      </p:sp>
      <p:sp>
        <p:nvSpPr>
          <p:cNvPr id="5" name="Date Placeholder 4"/>
          <p:cNvSpPr>
            <a:spLocks noGrp="1"/>
          </p:cNvSpPr>
          <p:nvPr>
            <p:ph type="dt" sz="half" idx="10"/>
          </p:nvPr>
        </p:nvSpPr>
        <p:spPr/>
        <p:txBody>
          <a:bodyPr/>
          <a:lstStyle/>
          <a:p>
            <a:fld id="{FA3019E3-6006-47C5-9073-D3D4956E5781}" type="datetimeFigureOut">
              <a:rPr lang="pt-PT" smtClean="0"/>
              <a:t>22-03-2020</a:t>
            </a:fld>
            <a:endParaRPr lang="pt-PT"/>
          </a:p>
        </p:txBody>
      </p:sp>
      <p:sp>
        <p:nvSpPr>
          <p:cNvPr id="6" name="Footer Placeholder 5"/>
          <p:cNvSpPr>
            <a:spLocks noGrp="1"/>
          </p:cNvSpPr>
          <p:nvPr>
            <p:ph type="ftr" sz="quarter" idx="11"/>
          </p:nvPr>
        </p:nvSpPr>
        <p:spPr/>
        <p:txBody>
          <a:bodyPr/>
          <a:lstStyle/>
          <a:p>
            <a:endParaRPr lang="pt-PT"/>
          </a:p>
        </p:txBody>
      </p:sp>
      <p:sp>
        <p:nvSpPr>
          <p:cNvPr id="7" name="Slide Number Placeholder 6"/>
          <p:cNvSpPr>
            <a:spLocks noGrp="1"/>
          </p:cNvSpPr>
          <p:nvPr>
            <p:ph type="sldNum" sz="quarter" idx="12"/>
          </p:nvPr>
        </p:nvSpPr>
        <p:spPr/>
        <p:txBody>
          <a:bodyPr/>
          <a:lstStyle/>
          <a:p>
            <a:fld id="{C9B82C97-541A-40A4-9E58-1FAE5E96AC42}" type="slidenum">
              <a:rPr lang="pt-PT" smtClean="0"/>
              <a:t>‹nº›</a:t>
            </a:fld>
            <a:endParaRPr lang="pt-PT"/>
          </a:p>
        </p:txBody>
      </p:sp>
    </p:spTree>
    <p:extLst>
      <p:ext uri="{BB962C8B-B14F-4D97-AF65-F5344CB8AC3E}">
        <p14:creationId xmlns:p14="http://schemas.microsoft.com/office/powerpoint/2010/main" val="2004305475"/>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pt-PT"/>
              <a:t>Clique para editar o estilo de título do Modelo Global</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PT"/>
              <a:t>Clique no ícone para adicionar uma imagem</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a:t>Clique para editar os estilos do texto de Modelo Global</a:t>
            </a:r>
          </a:p>
        </p:txBody>
      </p:sp>
      <p:sp>
        <p:nvSpPr>
          <p:cNvPr id="5" name="Date Placeholder 4"/>
          <p:cNvSpPr>
            <a:spLocks noGrp="1"/>
          </p:cNvSpPr>
          <p:nvPr>
            <p:ph type="dt" sz="half" idx="10"/>
          </p:nvPr>
        </p:nvSpPr>
        <p:spPr/>
        <p:txBody>
          <a:bodyPr/>
          <a:lstStyle/>
          <a:p>
            <a:fld id="{FA3019E3-6006-47C5-9073-D3D4956E5781}" type="datetimeFigureOut">
              <a:rPr lang="pt-PT" smtClean="0"/>
              <a:t>22-03-2020</a:t>
            </a:fld>
            <a:endParaRPr lang="pt-PT"/>
          </a:p>
        </p:txBody>
      </p:sp>
      <p:sp>
        <p:nvSpPr>
          <p:cNvPr id="6" name="Footer Placeholder 5"/>
          <p:cNvSpPr>
            <a:spLocks noGrp="1"/>
          </p:cNvSpPr>
          <p:nvPr>
            <p:ph type="ftr" sz="quarter" idx="11"/>
          </p:nvPr>
        </p:nvSpPr>
        <p:spPr/>
        <p:txBody>
          <a:bodyPr/>
          <a:lstStyle/>
          <a:p>
            <a:endParaRPr lang="pt-PT"/>
          </a:p>
        </p:txBody>
      </p:sp>
      <p:sp>
        <p:nvSpPr>
          <p:cNvPr id="7" name="Slide Number Placeholder 6"/>
          <p:cNvSpPr>
            <a:spLocks noGrp="1"/>
          </p:cNvSpPr>
          <p:nvPr>
            <p:ph type="sldNum" sz="quarter" idx="12"/>
          </p:nvPr>
        </p:nvSpPr>
        <p:spPr/>
        <p:txBody>
          <a:bodyPr/>
          <a:lstStyle/>
          <a:p>
            <a:fld id="{C9B82C97-541A-40A4-9E58-1FAE5E96AC42}" type="slidenum">
              <a:rPr lang="pt-PT" smtClean="0"/>
              <a:t>‹nº›</a:t>
            </a:fld>
            <a:endParaRPr lang="pt-PT"/>
          </a:p>
        </p:txBody>
      </p:sp>
    </p:spTree>
    <p:extLst>
      <p:ext uri="{BB962C8B-B14F-4D97-AF65-F5344CB8AC3E}">
        <p14:creationId xmlns:p14="http://schemas.microsoft.com/office/powerpoint/2010/main" val="3359553328"/>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Fotografia Panorâmica com Legenda">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pt-PT"/>
              <a:t>Clique para editar o estilo de título do Modelo Global</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PT"/>
              <a:t>Clique no ícone para adicionar uma imagem</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a:t>Clique para editar os estilos do texto de Modelo Global</a:t>
            </a:r>
          </a:p>
        </p:txBody>
      </p:sp>
      <p:sp>
        <p:nvSpPr>
          <p:cNvPr id="5" name="Date Placeholder 4"/>
          <p:cNvSpPr>
            <a:spLocks noGrp="1"/>
          </p:cNvSpPr>
          <p:nvPr>
            <p:ph type="dt" sz="half" idx="10"/>
          </p:nvPr>
        </p:nvSpPr>
        <p:spPr/>
        <p:txBody>
          <a:bodyPr/>
          <a:lstStyle/>
          <a:p>
            <a:fld id="{FA3019E3-6006-47C5-9073-D3D4956E5781}" type="datetimeFigureOut">
              <a:rPr lang="pt-PT" smtClean="0"/>
              <a:t>22-03-2020</a:t>
            </a:fld>
            <a:endParaRPr lang="pt-PT"/>
          </a:p>
        </p:txBody>
      </p:sp>
      <p:sp>
        <p:nvSpPr>
          <p:cNvPr id="6" name="Footer Placeholder 5"/>
          <p:cNvSpPr>
            <a:spLocks noGrp="1"/>
          </p:cNvSpPr>
          <p:nvPr>
            <p:ph type="ftr" sz="quarter" idx="11"/>
          </p:nvPr>
        </p:nvSpPr>
        <p:spPr/>
        <p:txBody>
          <a:bodyPr/>
          <a:lstStyle/>
          <a:p>
            <a:endParaRPr lang="pt-PT"/>
          </a:p>
        </p:txBody>
      </p:sp>
      <p:sp>
        <p:nvSpPr>
          <p:cNvPr id="7" name="Slide Number Placeholder 6"/>
          <p:cNvSpPr>
            <a:spLocks noGrp="1"/>
          </p:cNvSpPr>
          <p:nvPr>
            <p:ph type="sldNum" sz="quarter" idx="12"/>
          </p:nvPr>
        </p:nvSpPr>
        <p:spPr/>
        <p:txBody>
          <a:bodyPr/>
          <a:lstStyle/>
          <a:p>
            <a:fld id="{C9B82C97-541A-40A4-9E58-1FAE5E96AC42}" type="slidenum">
              <a:rPr lang="pt-PT" smtClean="0"/>
              <a:t>‹nº›</a:t>
            </a:fld>
            <a:endParaRPr lang="pt-PT"/>
          </a:p>
        </p:txBody>
      </p:sp>
    </p:spTree>
    <p:extLst>
      <p:ext uri="{BB962C8B-B14F-4D97-AF65-F5344CB8AC3E}">
        <p14:creationId xmlns:p14="http://schemas.microsoft.com/office/powerpoint/2010/main" val="2130519025"/>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e Legenda">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pt-PT"/>
              <a:t>Clique para editar o estilo de título do Modelo Global</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a:t>Clique para editar os estilos do texto de Modelo Global</a:t>
            </a:r>
          </a:p>
        </p:txBody>
      </p:sp>
      <p:sp>
        <p:nvSpPr>
          <p:cNvPr id="5" name="Date Placeholder 4"/>
          <p:cNvSpPr>
            <a:spLocks noGrp="1"/>
          </p:cNvSpPr>
          <p:nvPr>
            <p:ph type="dt" sz="half" idx="10"/>
          </p:nvPr>
        </p:nvSpPr>
        <p:spPr/>
        <p:txBody>
          <a:bodyPr/>
          <a:lstStyle/>
          <a:p>
            <a:fld id="{FA3019E3-6006-47C5-9073-D3D4956E5781}" type="datetimeFigureOut">
              <a:rPr lang="pt-PT" smtClean="0"/>
              <a:t>22-03-2020</a:t>
            </a:fld>
            <a:endParaRPr lang="pt-PT"/>
          </a:p>
        </p:txBody>
      </p:sp>
      <p:sp>
        <p:nvSpPr>
          <p:cNvPr id="6" name="Footer Placeholder 5"/>
          <p:cNvSpPr>
            <a:spLocks noGrp="1"/>
          </p:cNvSpPr>
          <p:nvPr>
            <p:ph type="ftr" sz="quarter" idx="11"/>
          </p:nvPr>
        </p:nvSpPr>
        <p:spPr/>
        <p:txBody>
          <a:bodyPr/>
          <a:lstStyle/>
          <a:p>
            <a:endParaRPr lang="pt-PT"/>
          </a:p>
        </p:txBody>
      </p:sp>
      <p:sp>
        <p:nvSpPr>
          <p:cNvPr id="7" name="Slide Number Placeholder 6"/>
          <p:cNvSpPr>
            <a:spLocks noGrp="1"/>
          </p:cNvSpPr>
          <p:nvPr>
            <p:ph type="sldNum" sz="quarter" idx="12"/>
          </p:nvPr>
        </p:nvSpPr>
        <p:spPr/>
        <p:txBody>
          <a:bodyPr/>
          <a:lstStyle/>
          <a:p>
            <a:fld id="{C9B82C97-541A-40A4-9E58-1FAE5E96AC42}" type="slidenum">
              <a:rPr lang="pt-PT" smtClean="0"/>
              <a:t>‹nº›</a:t>
            </a:fld>
            <a:endParaRPr lang="pt-PT"/>
          </a:p>
        </p:txBody>
      </p:sp>
    </p:spTree>
    <p:extLst>
      <p:ext uri="{BB962C8B-B14F-4D97-AF65-F5344CB8AC3E}">
        <p14:creationId xmlns:p14="http://schemas.microsoft.com/office/powerpoint/2010/main" val="3950950925"/>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ção com Legenda">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pt-PT"/>
              <a:t>Clique para editar o estilo de título do Modelo Global</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a:t>Clique para editar os estilos do texto de Modelo Global</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a:t>Clique para editar os estilos do texto de Modelo Global</a:t>
            </a:r>
          </a:p>
        </p:txBody>
      </p:sp>
      <p:sp>
        <p:nvSpPr>
          <p:cNvPr id="5" name="Date Placeholder 4"/>
          <p:cNvSpPr>
            <a:spLocks noGrp="1"/>
          </p:cNvSpPr>
          <p:nvPr>
            <p:ph type="dt" sz="half" idx="10"/>
          </p:nvPr>
        </p:nvSpPr>
        <p:spPr/>
        <p:txBody>
          <a:bodyPr/>
          <a:lstStyle/>
          <a:p>
            <a:fld id="{FA3019E3-6006-47C5-9073-D3D4956E5781}" type="datetimeFigureOut">
              <a:rPr lang="pt-PT" smtClean="0"/>
              <a:t>22-03-2020</a:t>
            </a:fld>
            <a:endParaRPr lang="pt-PT"/>
          </a:p>
        </p:txBody>
      </p:sp>
      <p:sp>
        <p:nvSpPr>
          <p:cNvPr id="6" name="Footer Placeholder 5"/>
          <p:cNvSpPr>
            <a:spLocks noGrp="1"/>
          </p:cNvSpPr>
          <p:nvPr>
            <p:ph type="ftr" sz="quarter" idx="11"/>
          </p:nvPr>
        </p:nvSpPr>
        <p:spPr/>
        <p:txBody>
          <a:bodyPr/>
          <a:lstStyle/>
          <a:p>
            <a:endParaRPr lang="pt-PT"/>
          </a:p>
        </p:txBody>
      </p:sp>
      <p:sp>
        <p:nvSpPr>
          <p:cNvPr id="7" name="Slide Number Placeholder 6"/>
          <p:cNvSpPr>
            <a:spLocks noGrp="1"/>
          </p:cNvSpPr>
          <p:nvPr>
            <p:ph type="sldNum" sz="quarter" idx="12"/>
          </p:nvPr>
        </p:nvSpPr>
        <p:spPr/>
        <p:txBody>
          <a:bodyPr/>
          <a:lstStyle/>
          <a:p>
            <a:fld id="{C9B82C97-541A-40A4-9E58-1FAE5E96AC42}" type="slidenum">
              <a:rPr lang="pt-PT" smtClean="0"/>
              <a:t>‹nº›</a:t>
            </a:fld>
            <a:endParaRPr lang="pt-PT"/>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1005396671"/>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Cartão de Nome">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pt-PT"/>
              <a:t>Clique para editar o estilo de título do Modelo Global</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pt-PT"/>
              <a:t>Clique para editar os estilos do texto de Modelo Global</a:t>
            </a:r>
          </a:p>
        </p:txBody>
      </p:sp>
      <p:sp>
        <p:nvSpPr>
          <p:cNvPr id="5" name="Date Placeholder 4"/>
          <p:cNvSpPr>
            <a:spLocks noGrp="1"/>
          </p:cNvSpPr>
          <p:nvPr>
            <p:ph type="dt" sz="half" idx="10"/>
          </p:nvPr>
        </p:nvSpPr>
        <p:spPr/>
        <p:txBody>
          <a:bodyPr/>
          <a:lstStyle/>
          <a:p>
            <a:fld id="{FA3019E3-6006-47C5-9073-D3D4956E5781}" type="datetimeFigureOut">
              <a:rPr lang="pt-PT" smtClean="0"/>
              <a:t>22-03-2020</a:t>
            </a:fld>
            <a:endParaRPr lang="pt-PT"/>
          </a:p>
        </p:txBody>
      </p:sp>
      <p:sp>
        <p:nvSpPr>
          <p:cNvPr id="6" name="Footer Placeholder 5"/>
          <p:cNvSpPr>
            <a:spLocks noGrp="1"/>
          </p:cNvSpPr>
          <p:nvPr>
            <p:ph type="ftr" sz="quarter" idx="11"/>
          </p:nvPr>
        </p:nvSpPr>
        <p:spPr/>
        <p:txBody>
          <a:bodyPr/>
          <a:lstStyle/>
          <a:p>
            <a:endParaRPr lang="pt-PT"/>
          </a:p>
        </p:txBody>
      </p:sp>
      <p:sp>
        <p:nvSpPr>
          <p:cNvPr id="7" name="Slide Number Placeholder 6"/>
          <p:cNvSpPr>
            <a:spLocks noGrp="1"/>
          </p:cNvSpPr>
          <p:nvPr>
            <p:ph type="sldNum" sz="quarter" idx="12"/>
          </p:nvPr>
        </p:nvSpPr>
        <p:spPr/>
        <p:txBody>
          <a:bodyPr/>
          <a:lstStyle/>
          <a:p>
            <a:fld id="{C9B82C97-541A-40A4-9E58-1FAE5E96AC42}" type="slidenum">
              <a:rPr lang="pt-PT" smtClean="0"/>
              <a:t>‹nº›</a:t>
            </a:fld>
            <a:endParaRPr lang="pt-PT"/>
          </a:p>
        </p:txBody>
      </p:sp>
    </p:spTree>
    <p:extLst>
      <p:ext uri="{BB962C8B-B14F-4D97-AF65-F5344CB8AC3E}">
        <p14:creationId xmlns:p14="http://schemas.microsoft.com/office/powerpoint/2010/main" val="2729346532"/>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nas">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pt-PT"/>
              <a:t>Clique para editar o estilo de título do Modelo Global</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a:t>Clique para editar os estilos do texto de Modelo Global</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a:t>Clique para editar os estilos do texto de Modelo Global</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a:t>Clique para editar os estilos do texto de Modelo Global</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a:t>Clique para editar os estilos do texto de Modelo Global</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a:t>Clique para editar os estilos do texto de Modelo Global</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a:t>Clique para editar os estilos do texto de Modelo Global</a:t>
            </a:r>
          </a:p>
        </p:txBody>
      </p:sp>
      <p:sp>
        <p:nvSpPr>
          <p:cNvPr id="3" name="Date Placeholder 2"/>
          <p:cNvSpPr>
            <a:spLocks noGrp="1"/>
          </p:cNvSpPr>
          <p:nvPr>
            <p:ph type="dt" sz="half" idx="10"/>
          </p:nvPr>
        </p:nvSpPr>
        <p:spPr/>
        <p:txBody>
          <a:bodyPr/>
          <a:lstStyle/>
          <a:p>
            <a:fld id="{FA3019E3-6006-47C5-9073-D3D4956E5781}" type="datetimeFigureOut">
              <a:rPr lang="pt-PT" smtClean="0"/>
              <a:t>22-03-2020</a:t>
            </a:fld>
            <a:endParaRPr lang="pt-PT"/>
          </a:p>
        </p:txBody>
      </p:sp>
      <p:sp>
        <p:nvSpPr>
          <p:cNvPr id="4" name="Footer Placeholder 3"/>
          <p:cNvSpPr>
            <a:spLocks noGrp="1"/>
          </p:cNvSpPr>
          <p:nvPr>
            <p:ph type="ftr" sz="quarter" idx="11"/>
          </p:nvPr>
        </p:nvSpPr>
        <p:spPr/>
        <p:txBody>
          <a:bodyPr/>
          <a:lstStyle/>
          <a:p>
            <a:endParaRPr lang="pt-PT"/>
          </a:p>
        </p:txBody>
      </p:sp>
      <p:sp>
        <p:nvSpPr>
          <p:cNvPr id="5" name="Slide Number Placeholder 4"/>
          <p:cNvSpPr>
            <a:spLocks noGrp="1"/>
          </p:cNvSpPr>
          <p:nvPr>
            <p:ph type="sldNum" sz="quarter" idx="12"/>
          </p:nvPr>
        </p:nvSpPr>
        <p:spPr/>
        <p:txBody>
          <a:bodyPr/>
          <a:lstStyle/>
          <a:p>
            <a:fld id="{C9B82C97-541A-40A4-9E58-1FAE5E96AC42}" type="slidenum">
              <a:rPr lang="pt-PT" smtClean="0"/>
              <a:t>‹nº›</a:t>
            </a:fld>
            <a:endParaRPr lang="pt-PT"/>
          </a:p>
        </p:txBody>
      </p:sp>
    </p:spTree>
    <p:extLst>
      <p:ext uri="{BB962C8B-B14F-4D97-AF65-F5344CB8AC3E}">
        <p14:creationId xmlns:p14="http://schemas.microsoft.com/office/powerpoint/2010/main" val="2424120645"/>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Coluna de 3 Imagens">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pt-PT"/>
              <a:t>Clique para editar o estilo de título do Modelo Global</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a:t>Clique para editar os estilos do texto de Modelo Global</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PT"/>
              <a:t>Clique no ícone para adicionar uma imagem</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a:t>Clique para editar os estilos do texto de Modelo Global</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a:t>Clique para editar os estilos do texto de Modelo Global</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PT"/>
              <a:t>Clique no ícone para adicionar uma imagem</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a:t>Clique para editar os estilos do texto de Modelo Global</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a:t>Clique para editar os estilos do texto de Modelo Global</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pt-PT"/>
              <a:t>Clique no ícone para adicionar uma imagem</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a:t>Clique para editar os estilos do texto de Modelo Global</a:t>
            </a:r>
          </a:p>
        </p:txBody>
      </p:sp>
      <p:sp>
        <p:nvSpPr>
          <p:cNvPr id="3" name="Date Placeholder 2"/>
          <p:cNvSpPr>
            <a:spLocks noGrp="1"/>
          </p:cNvSpPr>
          <p:nvPr>
            <p:ph type="dt" sz="half" idx="10"/>
          </p:nvPr>
        </p:nvSpPr>
        <p:spPr/>
        <p:txBody>
          <a:bodyPr/>
          <a:lstStyle/>
          <a:p>
            <a:fld id="{FA3019E3-6006-47C5-9073-D3D4956E5781}" type="datetimeFigureOut">
              <a:rPr lang="pt-PT" smtClean="0"/>
              <a:t>22-03-2020</a:t>
            </a:fld>
            <a:endParaRPr lang="pt-PT"/>
          </a:p>
        </p:txBody>
      </p:sp>
      <p:sp>
        <p:nvSpPr>
          <p:cNvPr id="4" name="Footer Placeholder 3"/>
          <p:cNvSpPr>
            <a:spLocks noGrp="1"/>
          </p:cNvSpPr>
          <p:nvPr>
            <p:ph type="ftr" sz="quarter" idx="11"/>
          </p:nvPr>
        </p:nvSpPr>
        <p:spPr/>
        <p:txBody>
          <a:bodyPr/>
          <a:lstStyle/>
          <a:p>
            <a:endParaRPr lang="pt-PT"/>
          </a:p>
        </p:txBody>
      </p:sp>
      <p:sp>
        <p:nvSpPr>
          <p:cNvPr id="5" name="Slide Number Placeholder 4"/>
          <p:cNvSpPr>
            <a:spLocks noGrp="1"/>
          </p:cNvSpPr>
          <p:nvPr>
            <p:ph type="sldNum" sz="quarter" idx="12"/>
          </p:nvPr>
        </p:nvSpPr>
        <p:spPr/>
        <p:txBody>
          <a:bodyPr/>
          <a:lstStyle/>
          <a:p>
            <a:fld id="{C9B82C97-541A-40A4-9E58-1FAE5E96AC42}" type="slidenum">
              <a:rPr lang="pt-PT" smtClean="0"/>
              <a:t>‹nº›</a:t>
            </a:fld>
            <a:endParaRPr lang="pt-PT"/>
          </a:p>
        </p:txBody>
      </p:sp>
    </p:spTree>
    <p:extLst>
      <p:ext uri="{BB962C8B-B14F-4D97-AF65-F5344CB8AC3E}">
        <p14:creationId xmlns:p14="http://schemas.microsoft.com/office/powerpoint/2010/main" val="386533488"/>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pt-PT"/>
              <a:t>Clique para editar o estilo de título do Modelo Global</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4" name="Date Placeholder 3"/>
          <p:cNvSpPr>
            <a:spLocks noGrp="1"/>
          </p:cNvSpPr>
          <p:nvPr>
            <p:ph type="dt" sz="half" idx="10"/>
          </p:nvPr>
        </p:nvSpPr>
        <p:spPr/>
        <p:txBody>
          <a:bodyPr/>
          <a:lstStyle/>
          <a:p>
            <a:fld id="{FA3019E3-6006-47C5-9073-D3D4956E5781}" type="datetimeFigureOut">
              <a:rPr lang="pt-PT" smtClean="0"/>
              <a:t>22-03-2020</a:t>
            </a:fld>
            <a:endParaRPr lang="pt-PT"/>
          </a:p>
        </p:txBody>
      </p:sp>
      <p:sp>
        <p:nvSpPr>
          <p:cNvPr id="5" name="Footer Placeholder 4"/>
          <p:cNvSpPr>
            <a:spLocks noGrp="1"/>
          </p:cNvSpPr>
          <p:nvPr>
            <p:ph type="ftr" sz="quarter" idx="11"/>
          </p:nvPr>
        </p:nvSpPr>
        <p:spPr/>
        <p:txBody>
          <a:bodyPr/>
          <a:lstStyle/>
          <a:p>
            <a:endParaRPr lang="pt-PT"/>
          </a:p>
        </p:txBody>
      </p:sp>
      <p:sp>
        <p:nvSpPr>
          <p:cNvPr id="6" name="Slide Number Placeholder 5"/>
          <p:cNvSpPr>
            <a:spLocks noGrp="1"/>
          </p:cNvSpPr>
          <p:nvPr>
            <p:ph type="sldNum" sz="quarter" idx="12"/>
          </p:nvPr>
        </p:nvSpPr>
        <p:spPr/>
        <p:txBody>
          <a:bodyPr/>
          <a:lstStyle/>
          <a:p>
            <a:fld id="{C9B82C97-541A-40A4-9E58-1FAE5E96AC42}" type="slidenum">
              <a:rPr lang="pt-PT" smtClean="0"/>
              <a:t>‹nº›</a:t>
            </a:fld>
            <a:endParaRPr lang="pt-PT"/>
          </a:p>
        </p:txBody>
      </p:sp>
    </p:spTree>
    <p:extLst>
      <p:ext uri="{BB962C8B-B14F-4D97-AF65-F5344CB8AC3E}">
        <p14:creationId xmlns:p14="http://schemas.microsoft.com/office/powerpoint/2010/main" val="2442422426"/>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pt-PT"/>
              <a:t>Clique para editar o estilo de título do Modelo Global</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4" name="Date Placeholder 3"/>
          <p:cNvSpPr>
            <a:spLocks noGrp="1"/>
          </p:cNvSpPr>
          <p:nvPr>
            <p:ph type="dt" sz="half" idx="10"/>
          </p:nvPr>
        </p:nvSpPr>
        <p:spPr/>
        <p:txBody>
          <a:bodyPr/>
          <a:lstStyle/>
          <a:p>
            <a:fld id="{FA3019E3-6006-47C5-9073-D3D4956E5781}" type="datetimeFigureOut">
              <a:rPr lang="pt-PT" smtClean="0"/>
              <a:t>22-03-2020</a:t>
            </a:fld>
            <a:endParaRPr lang="pt-PT"/>
          </a:p>
        </p:txBody>
      </p:sp>
      <p:sp>
        <p:nvSpPr>
          <p:cNvPr id="5" name="Footer Placeholder 4"/>
          <p:cNvSpPr>
            <a:spLocks noGrp="1"/>
          </p:cNvSpPr>
          <p:nvPr>
            <p:ph type="ftr" sz="quarter" idx="11"/>
          </p:nvPr>
        </p:nvSpPr>
        <p:spPr/>
        <p:txBody>
          <a:bodyPr/>
          <a:lstStyle/>
          <a:p>
            <a:endParaRPr lang="pt-PT"/>
          </a:p>
        </p:txBody>
      </p:sp>
      <p:sp>
        <p:nvSpPr>
          <p:cNvPr id="6" name="Slide Number Placeholder 5"/>
          <p:cNvSpPr>
            <a:spLocks noGrp="1"/>
          </p:cNvSpPr>
          <p:nvPr>
            <p:ph type="sldNum" sz="quarter" idx="12"/>
          </p:nvPr>
        </p:nvSpPr>
        <p:spPr/>
        <p:txBody>
          <a:bodyPr/>
          <a:lstStyle/>
          <a:p>
            <a:fld id="{C9B82C97-541A-40A4-9E58-1FAE5E96AC42}" type="slidenum">
              <a:rPr lang="pt-PT" smtClean="0"/>
              <a:t>‹nº›</a:t>
            </a:fld>
            <a:endParaRPr lang="pt-PT"/>
          </a:p>
        </p:txBody>
      </p:sp>
    </p:spTree>
    <p:extLst>
      <p:ext uri="{BB962C8B-B14F-4D97-AF65-F5344CB8AC3E}">
        <p14:creationId xmlns:p14="http://schemas.microsoft.com/office/powerpoint/2010/main" val="180944830"/>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mt="80000"/>
            <a:extLst>
              <a:ext uri="{28A0092B-C50C-407E-A947-70E740481C1C}">
                <a14:useLocalDpi xmlns:a14="http://schemas.microsoft.com/office/drawing/2010/main" val="0"/>
              </a:ext>
            </a:extLst>
          </a:blip>
          <a:srcRect/>
          <a:stretch>
            <a:fillRect/>
          </a:stretch>
        </p:blipFill>
        <p:spPr bwMode="auto">
          <a:xfrm>
            <a:off x="0" y="0"/>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pt-PT"/>
              <a:t>Clique para editar o estilo de título do Modelo Global</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pt-PT"/>
              <a:t>Clique para editar os estilos do texto de Modelo Global</a:t>
            </a:r>
          </a:p>
          <a:p>
            <a:pPr lvl="1"/>
            <a:r>
              <a:rPr lang="pt-PT"/>
              <a:t>Segundo nível</a:t>
            </a:r>
          </a:p>
          <a:p>
            <a:pPr lvl="2"/>
            <a:r>
              <a:rPr lang="pt-PT"/>
              <a:t>Terceiro nível</a:t>
            </a:r>
          </a:p>
          <a:p>
            <a:pPr lvl="3"/>
            <a:r>
              <a:rPr lang="pt-PT"/>
              <a:t>Quarto nível</a:t>
            </a:r>
          </a:p>
          <a:p>
            <a:pPr lvl="4"/>
            <a:r>
              <a:rPr lang="pt-PT"/>
              <a:t>Quinto nível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FA3019E3-6006-47C5-9073-D3D4956E5781}" type="datetimeFigureOut">
              <a:rPr lang="pt-PT" smtClean="0"/>
              <a:t>22-03-2020</a:t>
            </a:fld>
            <a:endParaRPr lang="pt-PT"/>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pt-PT"/>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C9B82C97-541A-40A4-9E58-1FAE5E96AC42}" type="slidenum">
              <a:rPr lang="pt-PT" smtClean="0"/>
              <a:t>‹nº›</a:t>
            </a:fld>
            <a:endParaRPr lang="pt-PT"/>
          </a:p>
        </p:txBody>
      </p:sp>
    </p:spTree>
    <p:extLst>
      <p:ext uri="{BB962C8B-B14F-4D97-AF65-F5344CB8AC3E}">
        <p14:creationId xmlns:p14="http://schemas.microsoft.com/office/powerpoint/2010/main" val="132627770"/>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 id="2147483776" r:id="rId14"/>
    <p:sldLayoutId id="2147483777" r:id="rId15"/>
    <p:sldLayoutId id="2147483778" r:id="rId16"/>
    <p:sldLayoutId id="2147483779" r:id="rId17"/>
  </p:sldLayoutIdLst>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hyperlink" Target="http://www.facebook.com/olga.lopes.16" TargetMode="External"/><Relationship Id="rId2" Type="http://schemas.openxmlformats.org/officeDocument/2006/relationships/hyperlink" Target="mailto:lopesolg@gmail.com" TargetMode="External"/><Relationship Id="rId1" Type="http://schemas.openxmlformats.org/officeDocument/2006/relationships/slideLayout" Target="../slideLayouts/slideLayout7.xml"/><Relationship Id="rId6" Type="http://schemas.openxmlformats.org/officeDocument/2006/relationships/image" Target="../media/image20.jpg"/><Relationship Id="rId5" Type="http://schemas.openxmlformats.org/officeDocument/2006/relationships/hyperlink" Target="http://www.sergrasan.com/" TargetMode="External"/><Relationship Id="rId4" Type="http://schemas.openxmlformats.org/officeDocument/2006/relationships/hyperlink" Target="http://www.youtube.com/c/olgalope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906355381"/>
      </p:ext>
    </p:extLst>
  </p:cSld>
  <p:clrMapOvr>
    <a:masterClrMapping/>
  </p:clrMapOvr>
  <mc:AlternateContent xmlns:mc="http://schemas.openxmlformats.org/markup-compatibility/2006" xmlns:p14="http://schemas.microsoft.com/office/powerpoint/2010/main">
    <mc:Choice Requires="p14">
      <p:transition spd="slow" p14:dur="6000" advTm="3000">
        <p14:window dir="vert"/>
        <p:sndAc>
          <p:stSnd loop="1">
            <p:snd r:embed="rId2" name="Scorpions - Send Me An Angel.wav"/>
          </p:stSnd>
        </p:sndAc>
      </p:transition>
    </mc:Choice>
    <mc:Fallback xmlns="">
      <p:transition spd="slow" advTm="3000">
        <p:fade/>
        <p:sndAc>
          <p:stSnd loop="1">
            <p:snd r:embed="rId3" name="Scorpions - Send Me An Angel.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C2EBFF77-386C-4299-848A-6EB1FF188927}"/>
              </a:ext>
            </a:extLst>
          </p:cNvPr>
          <p:cNvPicPr>
            <a:picLocks noChangeAspect="1"/>
          </p:cNvPicPr>
          <p:nvPr/>
        </p:nvPicPr>
        <p:blipFill>
          <a:blip r:embed="rId2"/>
          <a:stretch>
            <a:fillRect/>
          </a:stretch>
        </p:blipFill>
        <p:spPr>
          <a:xfrm>
            <a:off x="1362075" y="0"/>
            <a:ext cx="9848850" cy="6076950"/>
          </a:xfrm>
          <a:prstGeom prst="rect">
            <a:avLst/>
          </a:prstGeom>
          <a:effectLst>
            <a:softEdge rad="1270000"/>
          </a:effectLst>
        </p:spPr>
      </p:pic>
      <p:sp>
        <p:nvSpPr>
          <p:cNvPr id="3" name="Retângulo 2">
            <a:extLst>
              <a:ext uri="{FF2B5EF4-FFF2-40B4-BE49-F238E27FC236}">
                <a16:creationId xmlns:a16="http://schemas.microsoft.com/office/drawing/2014/main" id="{49E402DB-67B8-4D54-B82E-6E262A74BCAD}"/>
              </a:ext>
            </a:extLst>
          </p:cNvPr>
          <p:cNvSpPr/>
          <p:nvPr/>
        </p:nvSpPr>
        <p:spPr>
          <a:xfrm>
            <a:off x="828923" y="4784289"/>
            <a:ext cx="6223177" cy="707886"/>
          </a:xfrm>
          <a:prstGeom prst="rect">
            <a:avLst/>
          </a:prstGeom>
        </p:spPr>
        <p:txBody>
          <a:bodyPr wrap="none">
            <a:spAutoFit/>
            <a:scene3d>
              <a:camera prst="orthographicFront"/>
              <a:lightRig rig="soft" dir="t">
                <a:rot lat="0" lon="0" rev="15600000"/>
              </a:lightRig>
            </a:scene3d>
            <a:sp3d extrusionH="57150" prstMaterial="softEdge">
              <a:bevelT w="25400" h="38100"/>
            </a:sp3d>
          </a:bodyPr>
          <a:lstStyle/>
          <a:p>
            <a:pPr algn="ctr"/>
            <a:r>
              <a:rPr lang="pt-PT" sz="4000" b="1" dirty="0">
                <a:ln>
                  <a:solidFill>
                    <a:sysClr val="windowText" lastClr="000000"/>
                  </a:solidFill>
                </a:ln>
                <a:solidFill>
                  <a:schemeClr val="accent4"/>
                </a:solidFill>
                <a:effectLst>
                  <a:outerShdw blurRad="38100" dist="38100" dir="2700000" algn="tl">
                    <a:srgbClr val="000000">
                      <a:alpha val="43137"/>
                    </a:srgbClr>
                  </a:outerShdw>
                </a:effectLst>
                <a:latin typeface="AR ESSENCE" panose="02000000000000000000" pitchFamily="2" charset="0"/>
              </a:rPr>
              <a:t>Quando essa tempestade passar</a:t>
            </a:r>
          </a:p>
        </p:txBody>
      </p:sp>
      <p:sp>
        <p:nvSpPr>
          <p:cNvPr id="4" name="Retângulo 3">
            <a:extLst>
              <a:ext uri="{FF2B5EF4-FFF2-40B4-BE49-F238E27FC236}">
                <a16:creationId xmlns:a16="http://schemas.microsoft.com/office/drawing/2014/main" id="{5194DAFC-0AD2-44EE-A0DB-620FC6A05015}"/>
              </a:ext>
            </a:extLst>
          </p:cNvPr>
          <p:cNvSpPr/>
          <p:nvPr/>
        </p:nvSpPr>
        <p:spPr>
          <a:xfrm>
            <a:off x="6634673" y="5652494"/>
            <a:ext cx="3970959" cy="584775"/>
          </a:xfrm>
          <a:prstGeom prst="rect">
            <a:avLst/>
          </a:prstGeom>
        </p:spPr>
        <p:txBody>
          <a:bodyPr wrap="none">
            <a:spAutoFit/>
            <a:scene3d>
              <a:camera prst="orthographicFront"/>
              <a:lightRig rig="soft" dir="t">
                <a:rot lat="0" lon="0" rev="15600000"/>
              </a:lightRig>
            </a:scene3d>
            <a:sp3d extrusionH="57150" prstMaterial="softEdge">
              <a:bevelT w="25400" h="38100"/>
            </a:sp3d>
          </a:bodyPr>
          <a:lstStyle/>
          <a:p>
            <a:r>
              <a:rPr lang="pt-PT" sz="3200" b="1" dirty="0">
                <a:ln>
                  <a:solidFill>
                    <a:sysClr val="windowText" lastClr="000000"/>
                  </a:solidFill>
                </a:ln>
                <a:solidFill>
                  <a:schemeClr val="accent4"/>
                </a:solidFill>
                <a:effectLst>
                  <a:outerShdw blurRad="38100" dist="38100" dir="2700000" algn="tl">
                    <a:srgbClr val="000000">
                      <a:alpha val="43137"/>
                    </a:srgbClr>
                  </a:outerShdw>
                </a:effectLst>
                <a:latin typeface="AR ESSENCE" panose="02000000000000000000" pitchFamily="2" charset="0"/>
              </a:rPr>
              <a:t>Por Prof. Marcel Camargo</a:t>
            </a:r>
          </a:p>
        </p:txBody>
      </p:sp>
    </p:spTree>
    <p:extLst>
      <p:ext uri="{BB962C8B-B14F-4D97-AF65-F5344CB8AC3E}">
        <p14:creationId xmlns:p14="http://schemas.microsoft.com/office/powerpoint/2010/main" val="1304804370"/>
      </p:ext>
    </p:extLst>
  </p:cSld>
  <p:clrMapOvr>
    <a:masterClrMapping/>
  </p:clrMapOvr>
  <mc:AlternateContent xmlns:mc="http://schemas.openxmlformats.org/markup-compatibility/2006" xmlns:p14="http://schemas.microsoft.com/office/powerpoint/2010/main">
    <mc:Choice Requires="p14">
      <p:transition spd="slow" p14:dur="6000" advTm="10000">
        <p14:window dir="vert"/>
      </p:transition>
    </mc:Choice>
    <mc:Fallback xmlns="">
      <p:transition spd="slow" advTm="1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3500"/>
                            </p:stCondLst>
                            <p:childTnLst>
                              <p:par>
                                <p:cTn id="11" presetID="42" presetClass="entr" presetSubtype="0" fill="hold" grpId="0" nodeType="afterEffect">
                                  <p:stCondLst>
                                    <p:cond delay="0"/>
                                  </p:stCondLst>
                                  <p:iterate type="lt">
                                    <p:tmPct val="10000"/>
                                  </p:iterate>
                                  <p:childTnLst>
                                    <p:set>
                                      <p:cBhvr>
                                        <p:cTn id="12" dur="1" fill="hold">
                                          <p:stCondLst>
                                            <p:cond delay="0"/>
                                          </p:stCondLst>
                                        </p:cTn>
                                        <p:tgtEl>
                                          <p:spTgt spid="4"/>
                                        </p:tgtEl>
                                        <p:attrNameLst>
                                          <p:attrName>style.visibility</p:attrName>
                                        </p:attrNameLst>
                                      </p:cBhvr>
                                      <p:to>
                                        <p:strVal val="visible"/>
                                      </p:to>
                                    </p:set>
                                    <p:animEffect transition="in" filter="fade">
                                      <p:cBhvr>
                                        <p:cTn id="13" dur="1000"/>
                                        <p:tgtEl>
                                          <p:spTgt spid="4"/>
                                        </p:tgtEl>
                                      </p:cBhvr>
                                    </p:animEffect>
                                    <p:anim calcmode="lin" valueType="num">
                                      <p:cBhvr>
                                        <p:cTn id="14" dur="1000" fill="hold"/>
                                        <p:tgtEl>
                                          <p:spTgt spid="4"/>
                                        </p:tgtEl>
                                        <p:attrNameLst>
                                          <p:attrName>ppt_x</p:attrName>
                                        </p:attrNameLst>
                                      </p:cBhvr>
                                      <p:tavLst>
                                        <p:tav tm="0">
                                          <p:val>
                                            <p:strVal val="#ppt_x"/>
                                          </p:val>
                                        </p:tav>
                                        <p:tav tm="100000">
                                          <p:val>
                                            <p:strVal val="#ppt_x"/>
                                          </p:val>
                                        </p:tav>
                                      </p:tavLst>
                                    </p:anim>
                                    <p:anim calcmode="lin" valueType="num">
                                      <p:cBhvr>
                                        <p:cTn id="15"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399936EB-64CE-4CA8-A095-4B06D0DBE0BC}"/>
              </a:ext>
            </a:extLst>
          </p:cNvPr>
          <p:cNvPicPr>
            <a:picLocks noChangeAspect="1"/>
          </p:cNvPicPr>
          <p:nvPr/>
        </p:nvPicPr>
        <p:blipFill>
          <a:blip r:embed="rId2"/>
          <a:stretch>
            <a:fillRect/>
          </a:stretch>
        </p:blipFill>
        <p:spPr>
          <a:xfrm>
            <a:off x="1419225" y="0"/>
            <a:ext cx="9810750" cy="6038850"/>
          </a:xfrm>
          <a:prstGeom prst="rect">
            <a:avLst/>
          </a:prstGeom>
          <a:effectLst>
            <a:softEdge rad="1270000"/>
          </a:effectLst>
        </p:spPr>
      </p:pic>
      <p:sp>
        <p:nvSpPr>
          <p:cNvPr id="3" name="Retângulo 2">
            <a:extLst>
              <a:ext uri="{FF2B5EF4-FFF2-40B4-BE49-F238E27FC236}">
                <a16:creationId xmlns:a16="http://schemas.microsoft.com/office/drawing/2014/main" id="{05F14795-768E-41BC-8BAE-A99C2105106C}"/>
              </a:ext>
            </a:extLst>
          </p:cNvPr>
          <p:cNvSpPr/>
          <p:nvPr/>
        </p:nvSpPr>
        <p:spPr>
          <a:xfrm>
            <a:off x="962025" y="5271065"/>
            <a:ext cx="6596332" cy="1077218"/>
          </a:xfrm>
          <a:prstGeom prst="rect">
            <a:avLst/>
          </a:prstGeom>
        </p:spPr>
        <p:txBody>
          <a:bodyPr wrap="square">
            <a:spAutoFit/>
            <a:scene3d>
              <a:camera prst="orthographicFront"/>
              <a:lightRig rig="soft" dir="t">
                <a:rot lat="0" lon="0" rev="15600000"/>
              </a:lightRig>
            </a:scene3d>
            <a:sp3d extrusionH="57150" prstMaterial="softEdge">
              <a:bevelT w="25400" h="38100"/>
            </a:sp3d>
          </a:bodyPr>
          <a:lstStyle/>
          <a:p>
            <a:pPr algn="ct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Quando essa tempestade passar, a gente vai ficar mais forte por dentro. </a:t>
            </a:r>
          </a:p>
        </p:txBody>
      </p:sp>
    </p:spTree>
    <p:extLst>
      <p:ext uri="{BB962C8B-B14F-4D97-AF65-F5344CB8AC3E}">
        <p14:creationId xmlns:p14="http://schemas.microsoft.com/office/powerpoint/2010/main" val="2892624922"/>
      </p:ext>
    </p:extLst>
  </p:cSld>
  <p:clrMapOvr>
    <a:masterClrMapping/>
  </p:clrMapOvr>
  <mc:AlternateContent xmlns:mc="http://schemas.openxmlformats.org/markup-compatibility/2006" xmlns:p14="http://schemas.microsoft.com/office/powerpoint/2010/main">
    <mc:Choice Requires="p14">
      <p:transition spd="slow" p14:dur="6000" advTm="11000">
        <p14:window dir="vert"/>
      </p:transition>
    </mc:Choice>
    <mc:Fallback xmlns="">
      <p:transition spd="slow" advTm="11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0730DC3F-3E1E-408B-BD27-4C65415B9019}"/>
              </a:ext>
            </a:extLst>
          </p:cNvPr>
          <p:cNvPicPr>
            <a:picLocks noChangeAspect="1"/>
          </p:cNvPicPr>
          <p:nvPr/>
        </p:nvPicPr>
        <p:blipFill>
          <a:blip r:embed="rId2"/>
          <a:stretch>
            <a:fillRect/>
          </a:stretch>
        </p:blipFill>
        <p:spPr>
          <a:xfrm>
            <a:off x="1428749" y="0"/>
            <a:ext cx="9801225" cy="6115050"/>
          </a:xfrm>
          <a:prstGeom prst="rect">
            <a:avLst/>
          </a:prstGeom>
          <a:effectLst>
            <a:softEdge rad="1270000"/>
          </a:effectLst>
        </p:spPr>
      </p:pic>
      <p:sp>
        <p:nvSpPr>
          <p:cNvPr id="4" name="Retângulo 3">
            <a:extLst>
              <a:ext uri="{FF2B5EF4-FFF2-40B4-BE49-F238E27FC236}">
                <a16:creationId xmlns:a16="http://schemas.microsoft.com/office/drawing/2014/main" id="{876C80FF-D0C4-4AFA-BF56-9F4BCD528F95}"/>
              </a:ext>
            </a:extLst>
          </p:cNvPr>
          <p:cNvSpPr/>
          <p:nvPr/>
        </p:nvSpPr>
        <p:spPr>
          <a:xfrm>
            <a:off x="158151" y="2087918"/>
            <a:ext cx="5722189" cy="2062103"/>
          </a:xfrm>
          <a:prstGeom prst="rect">
            <a:avLst/>
          </a:prstGeom>
        </p:spPr>
        <p:txBody>
          <a:bodyPr wrap="square">
            <a:spAutoFit/>
            <a:scene3d>
              <a:camera prst="orthographicFront"/>
              <a:lightRig rig="soft" dir="t">
                <a:rot lat="0" lon="0" rev="15600000"/>
              </a:lightRig>
            </a:scene3d>
            <a:sp3d extrusionH="57150" prstMaterial="softEdge">
              <a:bevelT w="25400" h="38100"/>
            </a:sp3d>
          </a:bodyPr>
          <a:lstStyle/>
          <a:p>
            <a:pPr algn="ct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Não vai ser qualquer coisa que nos abalará mais. Saberemos o tanto que somos fortes, resilientes, e tudo parecerá menos difícil.</a:t>
            </a:r>
          </a:p>
        </p:txBody>
      </p:sp>
    </p:spTree>
    <p:extLst>
      <p:ext uri="{BB962C8B-B14F-4D97-AF65-F5344CB8AC3E}">
        <p14:creationId xmlns:p14="http://schemas.microsoft.com/office/powerpoint/2010/main" val="1258218914"/>
      </p:ext>
    </p:extLst>
  </p:cSld>
  <p:clrMapOvr>
    <a:masterClrMapping/>
  </p:clrMapOvr>
  <mc:AlternateContent xmlns:mc="http://schemas.openxmlformats.org/markup-compatibility/2006" xmlns:p14="http://schemas.microsoft.com/office/powerpoint/2010/main">
    <mc:Choice Requires="p14">
      <p:transition spd="slow" p14:dur="6000" advTm="14000">
        <p14:window dir="vert"/>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F7DAC3A5-2E2F-4973-BE3B-65CE814828AF}"/>
              </a:ext>
            </a:extLst>
          </p:cNvPr>
          <p:cNvPicPr>
            <a:picLocks noChangeAspect="1"/>
          </p:cNvPicPr>
          <p:nvPr/>
        </p:nvPicPr>
        <p:blipFill>
          <a:blip r:embed="rId2"/>
          <a:stretch>
            <a:fillRect/>
          </a:stretch>
        </p:blipFill>
        <p:spPr>
          <a:xfrm>
            <a:off x="1407002" y="-250166"/>
            <a:ext cx="9839325" cy="5351432"/>
          </a:xfrm>
          <a:prstGeom prst="rect">
            <a:avLst/>
          </a:prstGeom>
          <a:effectLst>
            <a:softEdge rad="1270000"/>
          </a:effectLst>
        </p:spPr>
      </p:pic>
      <p:sp>
        <p:nvSpPr>
          <p:cNvPr id="3" name="Retângulo 2">
            <a:extLst>
              <a:ext uri="{FF2B5EF4-FFF2-40B4-BE49-F238E27FC236}">
                <a16:creationId xmlns:a16="http://schemas.microsoft.com/office/drawing/2014/main" id="{09BF39D1-7963-479B-8B2B-ACEF3182D783}"/>
              </a:ext>
            </a:extLst>
          </p:cNvPr>
          <p:cNvSpPr/>
          <p:nvPr/>
        </p:nvSpPr>
        <p:spPr>
          <a:xfrm>
            <a:off x="520459" y="4813866"/>
            <a:ext cx="6510068" cy="1569660"/>
          </a:xfrm>
          <a:prstGeom prst="rect">
            <a:avLst/>
          </a:prstGeom>
        </p:spPr>
        <p:txBody>
          <a:bodyPr wrap="square">
            <a:spAutoFit/>
            <a:scene3d>
              <a:camera prst="orthographicFront"/>
              <a:lightRig rig="soft" dir="t">
                <a:rot lat="0" lon="0" rev="15600000"/>
              </a:lightRig>
            </a:scene3d>
            <a:sp3d extrusionH="57150" prstMaterial="softEdge">
              <a:bevelT w="25400" h="38100"/>
            </a:sp3d>
          </a:bodyPr>
          <a:lstStyle/>
          <a:p>
            <a:pPr algn="ct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Quando essa tempestade passar, a gente vai dar abraços apertados e beijos demorados naqueles que amamos.</a:t>
            </a:r>
          </a:p>
        </p:txBody>
      </p:sp>
    </p:spTree>
    <p:extLst>
      <p:ext uri="{BB962C8B-B14F-4D97-AF65-F5344CB8AC3E}">
        <p14:creationId xmlns:p14="http://schemas.microsoft.com/office/powerpoint/2010/main" val="3815758913"/>
      </p:ext>
    </p:extLst>
  </p:cSld>
  <p:clrMapOvr>
    <a:masterClrMapping/>
  </p:clrMapOvr>
  <mc:AlternateContent xmlns:mc="http://schemas.openxmlformats.org/markup-compatibility/2006" xmlns:p14="http://schemas.microsoft.com/office/powerpoint/2010/main">
    <mc:Choice Requires="p14">
      <p:transition spd="slow" p14:dur="6000" advTm="14000">
        <p14:window dir="vert"/>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a:extLst>
              <a:ext uri="{FF2B5EF4-FFF2-40B4-BE49-F238E27FC236}">
                <a16:creationId xmlns:a16="http://schemas.microsoft.com/office/drawing/2014/main" id="{BED3A2C9-4C37-45C5-8677-39D4B0CA587E}"/>
              </a:ext>
            </a:extLst>
          </p:cNvPr>
          <p:cNvPicPr>
            <a:picLocks noChangeAspect="1"/>
          </p:cNvPicPr>
          <p:nvPr/>
        </p:nvPicPr>
        <p:blipFill>
          <a:blip r:embed="rId2"/>
          <a:stretch>
            <a:fillRect/>
          </a:stretch>
        </p:blipFill>
        <p:spPr>
          <a:xfrm>
            <a:off x="1362074" y="0"/>
            <a:ext cx="9839326" cy="6096000"/>
          </a:xfrm>
          <a:prstGeom prst="rect">
            <a:avLst/>
          </a:prstGeom>
          <a:effectLst>
            <a:softEdge rad="1270000"/>
          </a:effectLst>
        </p:spPr>
      </p:pic>
      <p:sp>
        <p:nvSpPr>
          <p:cNvPr id="2" name="Retângulo 1">
            <a:extLst>
              <a:ext uri="{FF2B5EF4-FFF2-40B4-BE49-F238E27FC236}">
                <a16:creationId xmlns:a16="http://schemas.microsoft.com/office/drawing/2014/main" id="{6DAEC7CF-0DAE-4932-BFFE-767344FE31F9}"/>
              </a:ext>
            </a:extLst>
          </p:cNvPr>
          <p:cNvSpPr/>
          <p:nvPr/>
        </p:nvSpPr>
        <p:spPr>
          <a:xfrm>
            <a:off x="332385" y="2556570"/>
            <a:ext cx="3920438" cy="3539430"/>
          </a:xfrm>
          <a:prstGeom prst="rect">
            <a:avLst/>
          </a:prstGeom>
        </p:spPr>
        <p:txBody>
          <a:bodyPr wrap="square">
            <a:spAutoFit/>
            <a:scene3d>
              <a:camera prst="orthographicFront"/>
              <a:lightRig rig="soft" dir="t">
                <a:rot lat="0" lon="0" rev="15600000"/>
              </a:lightRig>
            </a:scene3d>
            <a:sp3d extrusionH="57150" prstMaterial="softEdge">
              <a:bevelT w="25400" h="38100"/>
            </a:sp3d>
          </a:bodyPr>
          <a:lstStyle/>
          <a:p>
            <a:pPr algn="ctr"/>
            <a:r>
              <a:rPr lang="pt-PT" b="1" dirty="0">
                <a:ln/>
                <a:solidFill>
                  <a:schemeClr val="accent4"/>
                </a:solidFill>
              </a:rPr>
              <a:t> </a:t>
            </a: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A saudade toda que se acumulou pela distância vai sumir, porque todo mundo vai se reencontrar e contar histórias, compartilhar sentimentos. </a:t>
            </a:r>
          </a:p>
        </p:txBody>
      </p:sp>
    </p:spTree>
    <p:extLst>
      <p:ext uri="{BB962C8B-B14F-4D97-AF65-F5344CB8AC3E}">
        <p14:creationId xmlns:p14="http://schemas.microsoft.com/office/powerpoint/2010/main" val="923859756"/>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3F5ACCDD-0A7D-4336-930A-A24724275769}"/>
              </a:ext>
            </a:extLst>
          </p:cNvPr>
          <p:cNvPicPr>
            <a:picLocks noChangeAspect="1"/>
          </p:cNvPicPr>
          <p:nvPr/>
        </p:nvPicPr>
        <p:blipFill>
          <a:blip r:embed="rId2"/>
          <a:stretch>
            <a:fillRect/>
          </a:stretch>
        </p:blipFill>
        <p:spPr>
          <a:xfrm flipH="1">
            <a:off x="1352547" y="0"/>
            <a:ext cx="9848849" cy="6076950"/>
          </a:xfrm>
          <a:prstGeom prst="rect">
            <a:avLst/>
          </a:prstGeom>
          <a:effectLst>
            <a:softEdge rad="1270000"/>
          </a:effectLst>
        </p:spPr>
      </p:pic>
      <p:sp>
        <p:nvSpPr>
          <p:cNvPr id="4" name="Retângulo 3">
            <a:extLst>
              <a:ext uri="{FF2B5EF4-FFF2-40B4-BE49-F238E27FC236}">
                <a16:creationId xmlns:a16="http://schemas.microsoft.com/office/drawing/2014/main" id="{24615FE8-7E1F-4AE6-9BA2-CED15E2318B7}"/>
              </a:ext>
            </a:extLst>
          </p:cNvPr>
          <p:cNvSpPr/>
          <p:nvPr/>
        </p:nvSpPr>
        <p:spPr>
          <a:xfrm>
            <a:off x="2087120" y="4474496"/>
            <a:ext cx="5163593" cy="584775"/>
          </a:xfrm>
          <a:prstGeom prst="rect">
            <a:avLst/>
          </a:prstGeom>
        </p:spPr>
        <p:txBody>
          <a:bodyPr wrap="none">
            <a:spAutoFit/>
            <a:scene3d>
              <a:camera prst="orthographicFront"/>
              <a:lightRig rig="soft" dir="t">
                <a:rot lat="0" lon="0" rev="15600000"/>
              </a:lightRig>
            </a:scene3d>
            <a:sp3d extrusionH="57150" prstMaterial="softEdge">
              <a:bevelT w="25400" h="38100"/>
            </a:sp3d>
          </a:bodyPr>
          <a:lstStyle/>
          <a:p>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A gente vai ficar junto de novo.</a:t>
            </a:r>
          </a:p>
        </p:txBody>
      </p:sp>
    </p:spTree>
    <p:extLst>
      <p:ext uri="{BB962C8B-B14F-4D97-AF65-F5344CB8AC3E}">
        <p14:creationId xmlns:p14="http://schemas.microsoft.com/office/powerpoint/2010/main" val="464864250"/>
      </p:ext>
    </p:extLst>
  </p:cSld>
  <p:clrMapOvr>
    <a:masterClrMapping/>
  </p:clrMapOvr>
  <mc:AlternateContent xmlns:mc="http://schemas.openxmlformats.org/markup-compatibility/2006" xmlns:p14="http://schemas.microsoft.com/office/powerpoint/2010/main">
    <mc:Choice Requires="p14">
      <p:transition spd="slow" p14:dur="6000" advTm="8000">
        <p14:window dir="vert"/>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088DEF96-C5C7-421B-8F08-E49A9347E29B}"/>
              </a:ext>
            </a:extLst>
          </p:cNvPr>
          <p:cNvPicPr>
            <a:picLocks noChangeAspect="1"/>
          </p:cNvPicPr>
          <p:nvPr/>
        </p:nvPicPr>
        <p:blipFill>
          <a:blip r:embed="rId2"/>
          <a:stretch>
            <a:fillRect/>
          </a:stretch>
        </p:blipFill>
        <p:spPr>
          <a:xfrm>
            <a:off x="1371600" y="0"/>
            <a:ext cx="9848850" cy="6038850"/>
          </a:xfrm>
          <a:prstGeom prst="rect">
            <a:avLst/>
          </a:prstGeom>
          <a:effectLst>
            <a:softEdge rad="1270000"/>
          </a:effectLst>
        </p:spPr>
      </p:pic>
      <p:sp>
        <p:nvSpPr>
          <p:cNvPr id="3" name="Retângulo 2">
            <a:extLst>
              <a:ext uri="{FF2B5EF4-FFF2-40B4-BE49-F238E27FC236}">
                <a16:creationId xmlns:a16="http://schemas.microsoft.com/office/drawing/2014/main" id="{E0449867-C439-4E96-9964-C6C1A6B67EE1}"/>
              </a:ext>
            </a:extLst>
          </p:cNvPr>
          <p:cNvSpPr/>
          <p:nvPr/>
        </p:nvSpPr>
        <p:spPr>
          <a:xfrm>
            <a:off x="1469366" y="4761630"/>
            <a:ext cx="7346830" cy="1569660"/>
          </a:xfrm>
          <a:prstGeom prst="rect">
            <a:avLst/>
          </a:prstGeom>
        </p:spPr>
        <p:txBody>
          <a:bodyPr wrap="square">
            <a:spAutoFit/>
            <a:scene3d>
              <a:camera prst="orthographicFront"/>
              <a:lightRig rig="soft" dir="t">
                <a:rot lat="0" lon="0" rev="15600000"/>
              </a:lightRig>
            </a:scene3d>
            <a:sp3d extrusionH="57150" prstMaterial="softEdge">
              <a:bevelT w="25400" h="38100"/>
            </a:sp3d>
          </a:bodyPr>
          <a:lstStyle/>
          <a:p>
            <a:pPr algn="ct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Quando essa tempestade passar, a gente vai valorizar cada amanhecer, cada respirar sem medo, sem máscara, sem perigo de adoecer.</a:t>
            </a:r>
          </a:p>
        </p:txBody>
      </p:sp>
    </p:spTree>
    <p:extLst>
      <p:ext uri="{BB962C8B-B14F-4D97-AF65-F5344CB8AC3E}">
        <p14:creationId xmlns:p14="http://schemas.microsoft.com/office/powerpoint/2010/main" val="3128909331"/>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11879955-B05C-4EF0-BF2B-A45ECD2AFA4B}"/>
              </a:ext>
            </a:extLst>
          </p:cNvPr>
          <p:cNvPicPr>
            <a:picLocks noChangeAspect="1"/>
          </p:cNvPicPr>
          <p:nvPr/>
        </p:nvPicPr>
        <p:blipFill>
          <a:blip r:embed="rId2"/>
          <a:stretch>
            <a:fillRect/>
          </a:stretch>
        </p:blipFill>
        <p:spPr>
          <a:xfrm>
            <a:off x="1400174" y="-1"/>
            <a:ext cx="9820275" cy="6086475"/>
          </a:xfrm>
          <a:prstGeom prst="rect">
            <a:avLst/>
          </a:prstGeom>
          <a:effectLst>
            <a:softEdge rad="1270000"/>
          </a:effectLst>
        </p:spPr>
      </p:pic>
      <p:sp>
        <p:nvSpPr>
          <p:cNvPr id="4" name="Retângulo 3">
            <a:extLst>
              <a:ext uri="{FF2B5EF4-FFF2-40B4-BE49-F238E27FC236}">
                <a16:creationId xmlns:a16="http://schemas.microsoft.com/office/drawing/2014/main" id="{EF89466A-CCEE-45D7-8A0C-1B7A60ECF24B}"/>
              </a:ext>
            </a:extLst>
          </p:cNvPr>
          <p:cNvSpPr/>
          <p:nvPr/>
        </p:nvSpPr>
        <p:spPr>
          <a:xfrm>
            <a:off x="304799" y="4718498"/>
            <a:ext cx="6777488" cy="1569660"/>
          </a:xfrm>
          <a:prstGeom prst="rect">
            <a:avLst/>
          </a:prstGeom>
        </p:spPr>
        <p:txBody>
          <a:bodyPr wrap="square">
            <a:spAutoFit/>
            <a:scene3d>
              <a:camera prst="orthographicFront"/>
              <a:lightRig rig="soft" dir="t">
                <a:rot lat="0" lon="0" rev="15600000"/>
              </a:lightRig>
            </a:scene3d>
            <a:sp3d extrusionH="57150" prstMaterial="softEdge">
              <a:bevelT w="25400" h="38100"/>
            </a:sp3d>
          </a:bodyPr>
          <a:lstStyle/>
          <a:p>
            <a:pPr algn="ct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A gente vai ver o mundo com olhos mais leves, como se pela primeira vez conseguíssemos enxergar a vida lá fora. </a:t>
            </a:r>
          </a:p>
        </p:txBody>
      </p:sp>
    </p:spTree>
    <p:extLst>
      <p:ext uri="{BB962C8B-B14F-4D97-AF65-F5344CB8AC3E}">
        <p14:creationId xmlns:p14="http://schemas.microsoft.com/office/powerpoint/2010/main" val="3640331205"/>
      </p:ext>
    </p:extLst>
  </p:cSld>
  <p:clrMapOvr>
    <a:masterClrMapping/>
  </p:clrMapOvr>
  <mc:AlternateContent xmlns:mc="http://schemas.openxmlformats.org/markup-compatibility/2006" xmlns:p14="http://schemas.microsoft.com/office/powerpoint/2010/main">
    <mc:Choice Requires="p14">
      <p:transition spd="slow" p14:dur="6000" advTm="14000">
        <p14:window dir="vert"/>
      </p:transition>
    </mc:Choice>
    <mc:Fallback xmlns="">
      <p:transition spd="slow" advTm="1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67D8C39B-91AD-4938-B5E3-101479BF7DF0}"/>
              </a:ext>
            </a:extLst>
          </p:cNvPr>
          <p:cNvPicPr>
            <a:picLocks noChangeAspect="1"/>
          </p:cNvPicPr>
          <p:nvPr/>
        </p:nvPicPr>
        <p:blipFill>
          <a:blip r:embed="rId2"/>
          <a:stretch>
            <a:fillRect/>
          </a:stretch>
        </p:blipFill>
        <p:spPr>
          <a:xfrm>
            <a:off x="1419225" y="0"/>
            <a:ext cx="9810750" cy="6105525"/>
          </a:xfrm>
          <a:prstGeom prst="rect">
            <a:avLst/>
          </a:prstGeom>
          <a:effectLst>
            <a:softEdge rad="1270000"/>
          </a:effectLst>
        </p:spPr>
      </p:pic>
      <p:sp>
        <p:nvSpPr>
          <p:cNvPr id="3" name="Retângulo 2">
            <a:extLst>
              <a:ext uri="{FF2B5EF4-FFF2-40B4-BE49-F238E27FC236}">
                <a16:creationId xmlns:a16="http://schemas.microsoft.com/office/drawing/2014/main" id="{CD6A8CBB-9201-4210-AD21-30B249F78AF7}"/>
              </a:ext>
            </a:extLst>
          </p:cNvPr>
          <p:cNvSpPr/>
          <p:nvPr/>
        </p:nvSpPr>
        <p:spPr>
          <a:xfrm>
            <a:off x="115018" y="4113218"/>
            <a:ext cx="7329577" cy="2062103"/>
          </a:xfrm>
          <a:prstGeom prst="rect">
            <a:avLst/>
          </a:prstGeom>
        </p:spPr>
        <p:txBody>
          <a:bodyPr wrap="square">
            <a:spAutoFit/>
            <a:scene3d>
              <a:camera prst="orthographicFront"/>
              <a:lightRig rig="soft" dir="t">
                <a:rot lat="0" lon="0" rev="15600000"/>
              </a:lightRig>
            </a:scene3d>
            <a:sp3d extrusionH="57150" prstMaterial="softEdge">
              <a:bevelT w="25400" h="38100"/>
            </a:sp3d>
          </a:bodyPr>
          <a:lstStyle/>
          <a:p>
            <a:pPr algn="ct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Tudo vai ser mais colorido, mais perfumado, mais encantador.</a:t>
            </a:r>
          </a:p>
          <a:p>
            <a:pPr algn="ct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Quando essa tempestade passar, a gente vai ter aprendido a cuidar do outro. </a:t>
            </a:r>
          </a:p>
        </p:txBody>
      </p:sp>
    </p:spTree>
    <p:extLst>
      <p:ext uri="{BB962C8B-B14F-4D97-AF65-F5344CB8AC3E}">
        <p14:creationId xmlns:p14="http://schemas.microsoft.com/office/powerpoint/2010/main" val="4100667121"/>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ADE3A036-36A6-4887-8487-EE97EB415561}"/>
              </a:ext>
            </a:extLst>
          </p:cNvPr>
          <p:cNvPicPr>
            <a:picLocks noChangeAspect="1"/>
          </p:cNvPicPr>
          <p:nvPr/>
        </p:nvPicPr>
        <p:blipFill>
          <a:blip r:embed="rId2"/>
          <a:stretch>
            <a:fillRect/>
          </a:stretch>
        </p:blipFill>
        <p:spPr>
          <a:xfrm>
            <a:off x="1390649" y="0"/>
            <a:ext cx="9820275" cy="6057900"/>
          </a:xfrm>
          <a:prstGeom prst="rect">
            <a:avLst/>
          </a:prstGeom>
          <a:effectLst>
            <a:softEdge rad="1270000"/>
          </a:effectLst>
        </p:spPr>
      </p:pic>
      <p:sp>
        <p:nvSpPr>
          <p:cNvPr id="3" name="Retângulo 2">
            <a:extLst>
              <a:ext uri="{FF2B5EF4-FFF2-40B4-BE49-F238E27FC236}">
                <a16:creationId xmlns:a16="http://schemas.microsoft.com/office/drawing/2014/main" id="{D83AE6BA-D76F-4889-809D-20E653BAD570}"/>
              </a:ext>
            </a:extLst>
          </p:cNvPr>
          <p:cNvSpPr/>
          <p:nvPr/>
        </p:nvSpPr>
        <p:spPr>
          <a:xfrm>
            <a:off x="589470" y="4615458"/>
            <a:ext cx="7148423" cy="1569660"/>
          </a:xfrm>
          <a:prstGeom prst="rect">
            <a:avLst/>
          </a:prstGeom>
        </p:spPr>
        <p:txBody>
          <a:bodyPr wrap="square">
            <a:spAutoFit/>
            <a:scene3d>
              <a:camera prst="orthographicFront"/>
              <a:lightRig rig="soft" dir="t">
                <a:rot lat="0" lon="0" rev="15600000"/>
              </a:lightRig>
            </a:scene3d>
            <a:sp3d extrusionH="57150" prstMaterial="softEdge">
              <a:bevelT w="25400" h="38100"/>
            </a:sp3d>
          </a:bodyPr>
          <a:lstStyle/>
          <a:p>
            <a:pPr algn="ct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A gente vai ter a certeza de que cuidar de si mesmo não basta, porque o que nos rodeia, de bom e de ruim, pode nos alcançar. </a:t>
            </a:r>
          </a:p>
        </p:txBody>
      </p:sp>
    </p:spTree>
    <p:extLst>
      <p:ext uri="{BB962C8B-B14F-4D97-AF65-F5344CB8AC3E}">
        <p14:creationId xmlns:p14="http://schemas.microsoft.com/office/powerpoint/2010/main" val="861110096"/>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A1D48449-BB4C-4B81-A1BD-2B9DFB77E975}"/>
              </a:ext>
            </a:extLst>
          </p:cNvPr>
          <p:cNvPicPr>
            <a:picLocks noChangeAspect="1"/>
          </p:cNvPicPr>
          <p:nvPr/>
        </p:nvPicPr>
        <p:blipFill>
          <a:blip r:embed="rId2"/>
          <a:stretch>
            <a:fillRect/>
          </a:stretch>
        </p:blipFill>
        <p:spPr>
          <a:xfrm>
            <a:off x="1371599" y="0"/>
            <a:ext cx="9839325" cy="6076950"/>
          </a:xfrm>
          <a:prstGeom prst="rect">
            <a:avLst/>
          </a:prstGeom>
          <a:effectLst>
            <a:softEdge rad="1270000"/>
          </a:effectLst>
        </p:spPr>
      </p:pic>
      <p:sp>
        <p:nvSpPr>
          <p:cNvPr id="2" name="Retângulo 1">
            <a:extLst>
              <a:ext uri="{FF2B5EF4-FFF2-40B4-BE49-F238E27FC236}">
                <a16:creationId xmlns:a16="http://schemas.microsoft.com/office/drawing/2014/main" id="{E74E1D5E-5862-414B-95BE-8883925C0DD0}"/>
              </a:ext>
            </a:extLst>
          </p:cNvPr>
          <p:cNvSpPr/>
          <p:nvPr/>
        </p:nvSpPr>
        <p:spPr>
          <a:xfrm>
            <a:off x="495300" y="4658590"/>
            <a:ext cx="7070066" cy="1570760"/>
          </a:xfrm>
          <a:prstGeom prst="rect">
            <a:avLst/>
          </a:prstGeom>
        </p:spPr>
        <p:txBody>
          <a:bodyPr wrap="square">
            <a:spAutoFit/>
            <a:scene3d>
              <a:camera prst="orthographicFront"/>
              <a:lightRig rig="soft" dir="t">
                <a:rot lat="0" lon="0" rev="15600000"/>
              </a:lightRig>
            </a:scene3d>
            <a:sp3d extrusionH="57150" prstMaterial="softEdge">
              <a:bevelT w="25400" h="38100"/>
            </a:sp3d>
          </a:bodyPr>
          <a:lstStyle/>
          <a:p>
            <a:pPr algn="ct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A gente vai tomar mais cuidado com nossas vidas, mas também com as vidas vizinhas, porque encaramos a dor do recolhimento.</a:t>
            </a:r>
          </a:p>
        </p:txBody>
      </p:sp>
    </p:spTree>
    <p:extLst>
      <p:ext uri="{BB962C8B-B14F-4D97-AF65-F5344CB8AC3E}">
        <p14:creationId xmlns:p14="http://schemas.microsoft.com/office/powerpoint/2010/main" val="624522908"/>
      </p:ext>
    </p:extLst>
  </p:cSld>
  <p:clrMapOvr>
    <a:masterClrMapping/>
  </p:clrMapOvr>
  <mc:AlternateContent xmlns:mc="http://schemas.openxmlformats.org/markup-compatibility/2006" xmlns:p14="http://schemas.microsoft.com/office/powerpoint/2010/main">
    <mc:Choice Requires="p14">
      <p:transition spd="slow" p14:dur="6000" advTm="15000">
        <p14:window dir="vert"/>
      </p:transition>
    </mc:Choice>
    <mc:Fallback xmlns="">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6AC6CD99-09AB-4D23-9421-21827A47EDD3}"/>
              </a:ext>
            </a:extLst>
          </p:cNvPr>
          <p:cNvPicPr>
            <a:picLocks noChangeAspect="1"/>
          </p:cNvPicPr>
          <p:nvPr/>
        </p:nvPicPr>
        <p:blipFill>
          <a:blip r:embed="rId2"/>
          <a:stretch>
            <a:fillRect/>
          </a:stretch>
        </p:blipFill>
        <p:spPr>
          <a:xfrm>
            <a:off x="1352550" y="0"/>
            <a:ext cx="9848850" cy="6057900"/>
          </a:xfrm>
          <a:prstGeom prst="rect">
            <a:avLst/>
          </a:prstGeom>
          <a:effectLst>
            <a:softEdge rad="1270000"/>
          </a:effectLst>
        </p:spPr>
      </p:pic>
      <p:sp>
        <p:nvSpPr>
          <p:cNvPr id="3" name="Retângulo 2">
            <a:extLst>
              <a:ext uri="{FF2B5EF4-FFF2-40B4-BE49-F238E27FC236}">
                <a16:creationId xmlns:a16="http://schemas.microsoft.com/office/drawing/2014/main" id="{D6C7B8A9-11DE-433B-A7A5-C15FAAE4FFE9}"/>
              </a:ext>
            </a:extLst>
          </p:cNvPr>
          <p:cNvSpPr/>
          <p:nvPr/>
        </p:nvSpPr>
        <p:spPr>
          <a:xfrm>
            <a:off x="347932" y="4304429"/>
            <a:ext cx="7217434" cy="2062103"/>
          </a:xfrm>
          <a:prstGeom prst="rect">
            <a:avLst/>
          </a:prstGeom>
        </p:spPr>
        <p:txBody>
          <a:bodyPr wrap="square">
            <a:spAutoFit/>
            <a:scene3d>
              <a:camera prst="orthographicFront"/>
              <a:lightRig rig="soft" dir="t">
                <a:rot lat="0" lon="0" rev="15600000"/>
              </a:lightRig>
            </a:scene3d>
            <a:sp3d extrusionH="57150" prstMaterial="softEdge">
              <a:bevelT w="25400" h="38100"/>
            </a:sp3d>
          </a:bodyPr>
          <a:lstStyle/>
          <a:p>
            <a:pPr algn="ct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Quando essa tempestade passar, a gente vai chorar de felicidade, porque a gente vai ter tanta felicidade aqui dentro, que ela terá que transbordar por todos os poros. </a:t>
            </a:r>
          </a:p>
        </p:txBody>
      </p:sp>
    </p:spTree>
    <p:extLst>
      <p:ext uri="{BB962C8B-B14F-4D97-AF65-F5344CB8AC3E}">
        <p14:creationId xmlns:p14="http://schemas.microsoft.com/office/powerpoint/2010/main" val="1357840064"/>
      </p:ext>
    </p:extLst>
  </p:cSld>
  <p:clrMapOvr>
    <a:masterClrMapping/>
  </p:clrMapOvr>
  <mc:AlternateContent xmlns:mc="http://schemas.openxmlformats.org/markup-compatibility/2006" xmlns:p14="http://schemas.microsoft.com/office/powerpoint/2010/main">
    <mc:Choice Requires="p14">
      <p:transition spd="slow" p14:dur="6000" advTm="18000">
        <p14:window dir="vert"/>
      </p:transition>
    </mc:Choice>
    <mc:Fallback xmlns="">
      <p:transition spd="slow" advTm="1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6BE78530-DE21-463C-A52F-A6C9F1FA7994}"/>
              </a:ext>
            </a:extLst>
          </p:cNvPr>
          <p:cNvPicPr>
            <a:picLocks noChangeAspect="1"/>
          </p:cNvPicPr>
          <p:nvPr/>
        </p:nvPicPr>
        <p:blipFill>
          <a:blip r:embed="rId2"/>
          <a:stretch>
            <a:fillRect/>
          </a:stretch>
        </p:blipFill>
        <p:spPr>
          <a:xfrm>
            <a:off x="1390649" y="0"/>
            <a:ext cx="9820275" cy="6124575"/>
          </a:xfrm>
          <a:prstGeom prst="rect">
            <a:avLst/>
          </a:prstGeom>
          <a:effectLst>
            <a:softEdge rad="1270000"/>
          </a:effectLst>
        </p:spPr>
      </p:pic>
      <p:sp>
        <p:nvSpPr>
          <p:cNvPr id="3" name="Retângulo 2">
            <a:extLst>
              <a:ext uri="{FF2B5EF4-FFF2-40B4-BE49-F238E27FC236}">
                <a16:creationId xmlns:a16="http://schemas.microsoft.com/office/drawing/2014/main" id="{041FDC14-E960-4123-A74E-F468A0F3D020}"/>
              </a:ext>
            </a:extLst>
          </p:cNvPr>
          <p:cNvSpPr/>
          <p:nvPr/>
        </p:nvSpPr>
        <p:spPr>
          <a:xfrm>
            <a:off x="531065" y="3785890"/>
            <a:ext cx="9555910" cy="2554545"/>
          </a:xfrm>
          <a:prstGeom prst="rect">
            <a:avLst/>
          </a:prstGeom>
        </p:spPr>
        <p:txBody>
          <a:bodyPr wrap="square">
            <a:spAutoFit/>
            <a:scene3d>
              <a:camera prst="orthographicFront"/>
              <a:lightRig rig="soft" dir="t">
                <a:rot lat="0" lon="0" rev="15600000"/>
              </a:lightRig>
            </a:scene3d>
            <a:sp3d extrusionH="57150" prstMaterial="softEdge">
              <a:bevelT w="25400" h="38100"/>
            </a:sp3d>
          </a:bodyPr>
          <a:lstStyle/>
          <a:p>
            <a:pPr algn="ct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A gente vai ser tão grato, mas tão grato, pela família, pela saúde, pela comida, pela casa, pelos médicos, bombeiros, enfermeiros, farmacêuticos, pelos caridosos, solidários, pela nossa vida, pela vida de todo mundo, que o coração da gente parecerá explodir dentro do peito..  </a:t>
            </a:r>
          </a:p>
        </p:txBody>
      </p:sp>
    </p:spTree>
    <p:extLst>
      <p:ext uri="{BB962C8B-B14F-4D97-AF65-F5344CB8AC3E}">
        <p14:creationId xmlns:p14="http://schemas.microsoft.com/office/powerpoint/2010/main" val="2366295521"/>
      </p:ext>
    </p:extLst>
  </p:cSld>
  <p:clrMapOvr>
    <a:masterClrMapping/>
  </p:clrMapOvr>
  <mc:AlternateContent xmlns:mc="http://schemas.openxmlformats.org/markup-compatibility/2006">
    <mc:Choice xmlns:p14="http://schemas.microsoft.com/office/powerpoint/2010/main" Requires="p14">
      <p:transition spd="slow" p14:dur="6000" advTm="25000">
        <p14:window dir="vert"/>
      </p:transition>
    </mc:Choice>
    <mc:Fallback>
      <p:transition spd="slow"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m 2">
            <a:extLst>
              <a:ext uri="{FF2B5EF4-FFF2-40B4-BE49-F238E27FC236}">
                <a16:creationId xmlns:a16="http://schemas.microsoft.com/office/drawing/2014/main" id="{D1E1FE66-1AF2-4A66-9259-4EBD8C29D42D}"/>
              </a:ext>
            </a:extLst>
          </p:cNvPr>
          <p:cNvPicPr>
            <a:picLocks noChangeAspect="1"/>
          </p:cNvPicPr>
          <p:nvPr/>
        </p:nvPicPr>
        <p:blipFill>
          <a:blip r:embed="rId2"/>
          <a:stretch>
            <a:fillRect/>
          </a:stretch>
        </p:blipFill>
        <p:spPr>
          <a:xfrm>
            <a:off x="1381125" y="0"/>
            <a:ext cx="10296525" cy="6076950"/>
          </a:xfrm>
          <a:prstGeom prst="rect">
            <a:avLst/>
          </a:prstGeom>
          <a:effectLst>
            <a:softEdge rad="1270000"/>
          </a:effectLst>
        </p:spPr>
      </p:pic>
      <p:sp>
        <p:nvSpPr>
          <p:cNvPr id="4" name="Retângulo 3">
            <a:extLst>
              <a:ext uri="{FF2B5EF4-FFF2-40B4-BE49-F238E27FC236}">
                <a16:creationId xmlns:a16="http://schemas.microsoft.com/office/drawing/2014/main" id="{6E12E912-8EE0-46C8-BACD-9023063290A0}"/>
              </a:ext>
            </a:extLst>
          </p:cNvPr>
          <p:cNvSpPr/>
          <p:nvPr/>
        </p:nvSpPr>
        <p:spPr>
          <a:xfrm>
            <a:off x="1568481" y="3522405"/>
            <a:ext cx="7773927" cy="2554545"/>
          </a:xfrm>
          <a:prstGeom prst="rect">
            <a:avLst/>
          </a:prstGeom>
        </p:spPr>
        <p:txBody>
          <a:bodyPr wrap="square">
            <a:spAutoFit/>
            <a:scene3d>
              <a:camera prst="orthographicFront"/>
              <a:lightRig rig="soft" dir="t">
                <a:rot lat="0" lon="0" rev="15600000"/>
              </a:lightRig>
            </a:scene3d>
            <a:sp3d extrusionH="57150" prstMaterial="softEdge">
              <a:bevelT w="25400" h="38100"/>
            </a:sp3d>
          </a:bodyPr>
          <a:lstStyle/>
          <a:p>
            <a:pPr algn="ct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Quando essa tempestade passar, a gente vai entender muita coisa, vai compreender mais os outros, o que não é da gente, porque estaremos ávidos por interagir, por ver as pessoas, falar com as pessoas, tocá-las, senti-las, amá-las. </a:t>
            </a:r>
          </a:p>
        </p:txBody>
      </p:sp>
    </p:spTree>
    <p:extLst>
      <p:ext uri="{BB962C8B-B14F-4D97-AF65-F5344CB8AC3E}">
        <p14:creationId xmlns:p14="http://schemas.microsoft.com/office/powerpoint/2010/main" val="1009339694"/>
      </p:ext>
    </p:extLst>
  </p:cSld>
  <p:clrMapOvr>
    <a:masterClrMapping/>
  </p:clrMapOvr>
  <mc:AlternateContent xmlns:mc="http://schemas.openxmlformats.org/markup-compatibility/2006">
    <mc:Choice xmlns:p14="http://schemas.microsoft.com/office/powerpoint/2010/main" Requires="p14">
      <p:transition spd="slow" p14:dur="6000" advTm="22000">
        <p14:window dir="vert"/>
      </p:transition>
    </mc:Choice>
    <mc:Fallback>
      <p:transition spd="slow" advTm="2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m 1">
            <a:extLst>
              <a:ext uri="{FF2B5EF4-FFF2-40B4-BE49-F238E27FC236}">
                <a16:creationId xmlns:a16="http://schemas.microsoft.com/office/drawing/2014/main" id="{561FAFE7-3F70-4CC5-8D7A-1905FB6CB9DA}"/>
              </a:ext>
            </a:extLst>
          </p:cNvPr>
          <p:cNvPicPr>
            <a:picLocks noChangeAspect="1"/>
          </p:cNvPicPr>
          <p:nvPr/>
        </p:nvPicPr>
        <p:blipFill>
          <a:blip r:embed="rId2"/>
          <a:stretch>
            <a:fillRect/>
          </a:stretch>
        </p:blipFill>
        <p:spPr>
          <a:xfrm>
            <a:off x="1363872" y="0"/>
            <a:ext cx="9848850" cy="4796287"/>
          </a:xfrm>
          <a:prstGeom prst="rect">
            <a:avLst/>
          </a:prstGeom>
          <a:effectLst>
            <a:softEdge rad="1270000"/>
          </a:effectLst>
        </p:spPr>
      </p:pic>
      <p:sp>
        <p:nvSpPr>
          <p:cNvPr id="4" name="Retângulo 3">
            <a:extLst>
              <a:ext uri="{FF2B5EF4-FFF2-40B4-BE49-F238E27FC236}">
                <a16:creationId xmlns:a16="http://schemas.microsoft.com/office/drawing/2014/main" id="{A61BB664-BC3D-44BA-BC4E-54EEB138FEF6}"/>
              </a:ext>
            </a:extLst>
          </p:cNvPr>
          <p:cNvSpPr/>
          <p:nvPr/>
        </p:nvSpPr>
        <p:spPr>
          <a:xfrm>
            <a:off x="979278" y="3653287"/>
            <a:ext cx="5734054" cy="2554545"/>
          </a:xfrm>
          <a:prstGeom prst="rect">
            <a:avLst/>
          </a:prstGeom>
        </p:spPr>
        <p:txBody>
          <a:bodyPr wrap="square">
            <a:spAutoFit/>
            <a:scene3d>
              <a:camera prst="orthographicFront"/>
              <a:lightRig rig="soft" dir="t">
                <a:rot lat="0" lon="0" rev="15600000"/>
              </a:lightRig>
            </a:scene3d>
            <a:sp3d extrusionH="57150" prstMaterial="softEdge">
              <a:bevelT w="25400" h="38100"/>
            </a:sp3d>
          </a:bodyPr>
          <a:lstStyle/>
          <a:p>
            <a:pPr algn="ct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Acredite, vai passar.</a:t>
            </a:r>
          </a:p>
          <a:p>
            <a:pPr algn="ct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 E vai ser lindo. </a:t>
            </a:r>
          </a:p>
          <a:p>
            <a:pPr algn="ctr"/>
            <a:endPar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endParaRPr>
          </a:p>
          <a:p>
            <a:pPr algn="ct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*texto escrito em 21/03/2020, no auge da pandemia do </a:t>
            </a:r>
            <a:r>
              <a:rPr lang="pt-PT" sz="3200" b="1" dirty="0" err="1">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Covid</a:t>
            </a:r>
            <a:r>
              <a:rPr lang="pt-PT" sz="3200" b="1" dirty="0">
                <a:ln>
                  <a:solidFill>
                    <a:schemeClr val="tx1"/>
                  </a:solidFill>
                </a:ln>
                <a:solidFill>
                  <a:schemeClr val="accent4"/>
                </a:solidFill>
                <a:effectLst>
                  <a:outerShdw blurRad="38100" dist="38100" dir="2700000" algn="tl">
                    <a:srgbClr val="000000">
                      <a:alpha val="43137"/>
                    </a:srgbClr>
                  </a:outerShdw>
                </a:effectLst>
                <a:latin typeface="AR ESSENCE" panose="02000000000000000000" pitchFamily="2" charset="0"/>
              </a:rPr>
              <a:t> 19</a:t>
            </a:r>
          </a:p>
        </p:txBody>
      </p:sp>
    </p:spTree>
    <p:extLst>
      <p:ext uri="{BB962C8B-B14F-4D97-AF65-F5344CB8AC3E}">
        <p14:creationId xmlns:p14="http://schemas.microsoft.com/office/powerpoint/2010/main" val="3163852578"/>
      </p:ext>
    </p:extLst>
  </p:cSld>
  <p:clrMapOvr>
    <a:masterClrMapping/>
  </p:clrMapOvr>
  <mc:AlternateContent xmlns:mc="http://schemas.openxmlformats.org/markup-compatibility/2006">
    <mc:Choice xmlns:p14="http://schemas.microsoft.com/office/powerpoint/2010/main" Requires="p14">
      <p:transition spd="slow" p14:dur="6000" advTm="15000">
        <p14:window dir="vert"/>
      </p:transition>
    </mc:Choice>
    <mc:Fallback>
      <p:transition spd="slow" advTm="1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aixaDeTexto 2">
            <a:extLst>
              <a:ext uri="{FF2B5EF4-FFF2-40B4-BE49-F238E27FC236}">
                <a16:creationId xmlns:a16="http://schemas.microsoft.com/office/drawing/2014/main" id="{5EE96F10-FD45-4C85-9F80-A7F12CDF4112}"/>
              </a:ext>
            </a:extLst>
          </p:cNvPr>
          <p:cNvSpPr txBox="1"/>
          <p:nvPr/>
        </p:nvSpPr>
        <p:spPr>
          <a:xfrm>
            <a:off x="4381026" y="472858"/>
            <a:ext cx="7052734" cy="5509200"/>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lst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pt-PT" sz="3200" b="1" dirty="0">
                <a:ln>
                  <a:solidFill>
                    <a:schemeClr val="tx1"/>
                  </a:solidFill>
                </a:ln>
                <a:solidFill>
                  <a:schemeClr val="accent4"/>
                </a:solidFill>
                <a:latin typeface="AR ESSENCE" panose="02000000000000000000" pitchFamily="2" charset="0"/>
                <a:ea typeface="Cambria Math" panose="02040503050406030204" pitchFamily="18" charset="0"/>
              </a:rPr>
              <a:t>Imagens Internet</a:t>
            </a:r>
          </a:p>
          <a:p>
            <a:pPr algn="ctr"/>
            <a:r>
              <a:rPr lang="pt-PT" sz="3200" b="1" dirty="0">
                <a:ln>
                  <a:solidFill>
                    <a:schemeClr val="tx1"/>
                  </a:solidFill>
                </a:ln>
                <a:solidFill>
                  <a:schemeClr val="accent4"/>
                </a:solidFill>
                <a:latin typeface="AR ESSENCE" panose="02000000000000000000" pitchFamily="2" charset="0"/>
                <a:ea typeface="Cambria Math" panose="02040503050406030204" pitchFamily="18" charset="0"/>
              </a:rPr>
              <a:t>Autor do Texto: Prof. Marcel Camargo</a:t>
            </a:r>
          </a:p>
          <a:p>
            <a:pPr algn="ctr"/>
            <a:r>
              <a:rPr lang="pt-PT" sz="3200" b="1" dirty="0">
                <a:ln>
                  <a:solidFill>
                    <a:schemeClr val="tx1"/>
                  </a:solidFill>
                </a:ln>
                <a:solidFill>
                  <a:schemeClr val="accent4"/>
                </a:solidFill>
                <a:latin typeface="AR ESSENCE" panose="02000000000000000000" pitchFamily="2" charset="0"/>
                <a:ea typeface="Cambria Math" panose="02040503050406030204" pitchFamily="18" charset="0"/>
              </a:rPr>
              <a:t>Música: </a:t>
            </a:r>
            <a:r>
              <a:rPr lang="pt-PT" sz="3200" b="1" dirty="0" err="1">
                <a:ln>
                  <a:solidFill>
                    <a:schemeClr val="tx1"/>
                  </a:solidFill>
                </a:ln>
                <a:solidFill>
                  <a:schemeClr val="accent4"/>
                </a:solidFill>
                <a:latin typeface="AR ESSENCE" panose="02000000000000000000" pitchFamily="2" charset="0"/>
                <a:ea typeface="Cambria Math" panose="02040503050406030204" pitchFamily="18" charset="0"/>
              </a:rPr>
              <a:t>Scorpions</a:t>
            </a:r>
            <a:r>
              <a:rPr lang="pt-PT" sz="3200" b="1" dirty="0">
                <a:ln>
                  <a:solidFill>
                    <a:schemeClr val="tx1"/>
                  </a:solidFill>
                </a:ln>
                <a:solidFill>
                  <a:schemeClr val="accent4"/>
                </a:solidFill>
                <a:latin typeface="AR ESSENCE" panose="02000000000000000000" pitchFamily="2" charset="0"/>
                <a:ea typeface="Cambria Math" panose="02040503050406030204" pitchFamily="18" charset="0"/>
              </a:rPr>
              <a:t> - </a:t>
            </a:r>
            <a:r>
              <a:rPr lang="pt-PT" sz="3200" b="1" dirty="0" err="1">
                <a:ln>
                  <a:solidFill>
                    <a:schemeClr val="tx1"/>
                  </a:solidFill>
                </a:ln>
                <a:solidFill>
                  <a:schemeClr val="accent4"/>
                </a:solidFill>
                <a:latin typeface="AR ESSENCE" panose="02000000000000000000" pitchFamily="2" charset="0"/>
                <a:ea typeface="Cambria Math" panose="02040503050406030204" pitchFamily="18" charset="0"/>
              </a:rPr>
              <a:t>Send</a:t>
            </a:r>
            <a:r>
              <a:rPr lang="pt-PT" sz="3200" b="1" dirty="0">
                <a:ln>
                  <a:solidFill>
                    <a:schemeClr val="tx1"/>
                  </a:solidFill>
                </a:ln>
                <a:solidFill>
                  <a:schemeClr val="accent4"/>
                </a:solidFill>
                <a:latin typeface="AR ESSENCE" panose="02000000000000000000" pitchFamily="2" charset="0"/>
                <a:ea typeface="Cambria Math" panose="02040503050406030204" pitchFamily="18" charset="0"/>
              </a:rPr>
              <a:t> Me </a:t>
            </a:r>
            <a:r>
              <a:rPr lang="pt-PT" sz="3200" b="1" dirty="0" err="1">
                <a:ln>
                  <a:solidFill>
                    <a:schemeClr val="tx1"/>
                  </a:solidFill>
                </a:ln>
                <a:solidFill>
                  <a:schemeClr val="accent4"/>
                </a:solidFill>
                <a:latin typeface="AR ESSENCE" panose="02000000000000000000" pitchFamily="2" charset="0"/>
                <a:ea typeface="Cambria Math" panose="02040503050406030204" pitchFamily="18" charset="0"/>
              </a:rPr>
              <a:t>An</a:t>
            </a:r>
            <a:r>
              <a:rPr lang="pt-PT" sz="3200" b="1" dirty="0">
                <a:ln>
                  <a:solidFill>
                    <a:schemeClr val="tx1"/>
                  </a:solidFill>
                </a:ln>
                <a:solidFill>
                  <a:schemeClr val="accent4"/>
                </a:solidFill>
                <a:latin typeface="AR ESSENCE" panose="02000000000000000000" pitchFamily="2" charset="0"/>
                <a:ea typeface="Cambria Math" panose="02040503050406030204" pitchFamily="18" charset="0"/>
              </a:rPr>
              <a:t> </a:t>
            </a:r>
            <a:r>
              <a:rPr lang="pt-PT" sz="3200" b="1" dirty="0" err="1">
                <a:ln>
                  <a:solidFill>
                    <a:schemeClr val="tx1"/>
                  </a:solidFill>
                </a:ln>
                <a:solidFill>
                  <a:schemeClr val="accent4"/>
                </a:solidFill>
                <a:latin typeface="AR ESSENCE" panose="02000000000000000000" pitchFamily="2" charset="0"/>
                <a:ea typeface="Cambria Math" panose="02040503050406030204" pitchFamily="18" charset="0"/>
              </a:rPr>
              <a:t>Angel</a:t>
            </a:r>
            <a:endParaRPr lang="pt-PT" sz="3200" b="1" dirty="0">
              <a:ln>
                <a:solidFill>
                  <a:schemeClr val="tx1"/>
                </a:solidFill>
              </a:ln>
              <a:solidFill>
                <a:schemeClr val="accent4"/>
              </a:solidFill>
              <a:latin typeface="AR ESSENCE" panose="02000000000000000000" pitchFamily="2" charset="0"/>
              <a:ea typeface="Cambria Math" panose="02040503050406030204" pitchFamily="18" charset="0"/>
            </a:endParaRPr>
          </a:p>
          <a:p>
            <a:pPr algn="ctr"/>
            <a:r>
              <a:rPr lang="pt-PT" sz="3200" b="1" dirty="0">
                <a:ln>
                  <a:solidFill>
                    <a:schemeClr val="tx1"/>
                  </a:solidFill>
                </a:ln>
                <a:solidFill>
                  <a:schemeClr val="accent4"/>
                </a:solidFill>
                <a:latin typeface="AR ESSENCE" panose="02000000000000000000" pitchFamily="2" charset="0"/>
                <a:ea typeface="Cambria Math" panose="02040503050406030204" pitchFamily="18" charset="0"/>
              </a:rPr>
              <a:t>Formatação: Olga Lopes</a:t>
            </a:r>
          </a:p>
          <a:p>
            <a:pPr algn="ctr"/>
            <a:r>
              <a:rPr lang="pt-PT" sz="3200" b="1" dirty="0">
                <a:ln>
                  <a:solidFill>
                    <a:schemeClr val="tx1"/>
                  </a:solidFill>
                </a:ln>
                <a:solidFill>
                  <a:schemeClr val="accent4"/>
                </a:solidFill>
                <a:latin typeface="AR ESSENCE" panose="02000000000000000000" pitchFamily="2" charset="0"/>
                <a:ea typeface="Cambria Math" panose="02040503050406030204" pitchFamily="18" charset="0"/>
                <a:hlinkClick r:id="rId2">
                  <a:extLst>
                    <a:ext uri="{A12FA001-AC4F-418D-AE19-62706E023703}">
                      <ahyp:hlinkClr xmlns:ahyp="http://schemas.microsoft.com/office/drawing/2018/hyperlinkcolor" val="tx"/>
                    </a:ext>
                  </a:extLst>
                </a:hlinkClick>
              </a:rPr>
              <a:t>lopesolg@gmail.com</a:t>
            </a:r>
            <a:endParaRPr lang="pt-PT" sz="3200" b="1" dirty="0">
              <a:ln>
                <a:solidFill>
                  <a:schemeClr val="tx1"/>
                </a:solidFill>
              </a:ln>
              <a:solidFill>
                <a:schemeClr val="accent4"/>
              </a:solidFill>
              <a:latin typeface="AR ESSENCE" panose="02000000000000000000" pitchFamily="2" charset="0"/>
              <a:ea typeface="Cambria Math" panose="02040503050406030204" pitchFamily="18" charset="0"/>
            </a:endParaRPr>
          </a:p>
          <a:p>
            <a:pPr algn="ctr"/>
            <a:endParaRPr lang="pt-PT" sz="3200" b="1" dirty="0">
              <a:ln>
                <a:solidFill>
                  <a:schemeClr val="tx1"/>
                </a:solidFill>
              </a:ln>
              <a:solidFill>
                <a:schemeClr val="accent4"/>
              </a:solidFill>
              <a:latin typeface="AR ESSENCE" panose="02000000000000000000" pitchFamily="2" charset="0"/>
              <a:ea typeface="Cambria Math" panose="02040503050406030204" pitchFamily="18" charset="0"/>
            </a:endParaRPr>
          </a:p>
          <a:p>
            <a:pPr algn="ctr"/>
            <a:r>
              <a:rPr lang="pt-PT" sz="3200" b="1" dirty="0">
                <a:ln>
                  <a:solidFill>
                    <a:schemeClr val="tx1"/>
                  </a:solidFill>
                </a:ln>
                <a:solidFill>
                  <a:schemeClr val="accent4"/>
                </a:solidFill>
                <a:latin typeface="AR ESSENCE" panose="02000000000000000000" pitchFamily="2" charset="0"/>
                <a:ea typeface="Cambria Math" panose="02040503050406030204" pitchFamily="18" charset="0"/>
                <a:hlinkClick r:id="rId3">
                  <a:extLst>
                    <a:ext uri="{A12FA001-AC4F-418D-AE19-62706E023703}">
                      <ahyp:hlinkClr xmlns:ahyp="http://schemas.microsoft.com/office/drawing/2018/hyperlinkcolor" val="tx"/>
                    </a:ext>
                  </a:extLst>
                </a:hlinkClick>
              </a:rPr>
              <a:t>www.facebook.com/olga.lopes.16</a:t>
            </a:r>
            <a:endParaRPr lang="pt-PT" sz="3200" b="1" dirty="0">
              <a:ln>
                <a:solidFill>
                  <a:schemeClr val="tx1"/>
                </a:solidFill>
              </a:ln>
              <a:solidFill>
                <a:schemeClr val="accent4"/>
              </a:solidFill>
              <a:latin typeface="AR ESSENCE" panose="02000000000000000000" pitchFamily="2" charset="0"/>
              <a:ea typeface="Cambria Math" panose="02040503050406030204" pitchFamily="18" charset="0"/>
            </a:endParaRPr>
          </a:p>
          <a:p>
            <a:pPr algn="ctr"/>
            <a:endParaRPr lang="pt-PT" sz="3200" b="1" dirty="0">
              <a:ln>
                <a:solidFill>
                  <a:schemeClr val="tx1"/>
                </a:solidFill>
              </a:ln>
              <a:solidFill>
                <a:schemeClr val="accent4"/>
              </a:solidFill>
              <a:latin typeface="AR ESSENCE" panose="02000000000000000000" pitchFamily="2" charset="0"/>
              <a:ea typeface="Cambria Math" panose="02040503050406030204" pitchFamily="18" charset="0"/>
            </a:endParaRPr>
          </a:p>
          <a:p>
            <a:pPr algn="ctr"/>
            <a:r>
              <a:rPr lang="pt-PT" sz="3200" b="1" dirty="0">
                <a:ln>
                  <a:solidFill>
                    <a:schemeClr val="tx1"/>
                  </a:solidFill>
                </a:ln>
                <a:solidFill>
                  <a:schemeClr val="accent4"/>
                </a:solidFill>
                <a:latin typeface="AR ESSENCE" panose="02000000000000000000" pitchFamily="2" charset="0"/>
                <a:ea typeface="Cambria Math" panose="02040503050406030204" pitchFamily="18" charset="0"/>
                <a:hlinkClick r:id="rId4">
                  <a:extLst>
                    <a:ext uri="{A12FA001-AC4F-418D-AE19-62706E023703}">
                      <ahyp:hlinkClr xmlns:ahyp="http://schemas.microsoft.com/office/drawing/2018/hyperlinkcolor" val="tx"/>
                    </a:ext>
                  </a:extLst>
                </a:hlinkClick>
              </a:rPr>
              <a:t>www.youtube.com/c/olgalopes</a:t>
            </a:r>
            <a:endParaRPr lang="pt-PT" sz="3200" b="1" dirty="0">
              <a:ln>
                <a:solidFill>
                  <a:schemeClr val="tx1"/>
                </a:solidFill>
              </a:ln>
              <a:solidFill>
                <a:schemeClr val="accent4"/>
              </a:solidFill>
              <a:latin typeface="AR ESSENCE" panose="02000000000000000000" pitchFamily="2" charset="0"/>
              <a:ea typeface="Cambria Math" panose="02040503050406030204" pitchFamily="18" charset="0"/>
            </a:endParaRPr>
          </a:p>
          <a:p>
            <a:pPr algn="ctr"/>
            <a:endParaRPr lang="pt-PT" sz="3200" b="1" dirty="0">
              <a:ln>
                <a:solidFill>
                  <a:schemeClr val="tx1"/>
                </a:solidFill>
              </a:ln>
              <a:solidFill>
                <a:schemeClr val="accent4"/>
              </a:solidFill>
              <a:latin typeface="AR ESSENCE" panose="02000000000000000000" pitchFamily="2" charset="0"/>
              <a:ea typeface="Cambria Math" panose="02040503050406030204" pitchFamily="18" charset="0"/>
            </a:endParaRPr>
          </a:p>
          <a:p>
            <a:pPr algn="ctr"/>
            <a:r>
              <a:rPr lang="pt-PT" sz="3200" b="1" dirty="0">
                <a:ln>
                  <a:solidFill>
                    <a:schemeClr val="tx1"/>
                  </a:solidFill>
                </a:ln>
                <a:solidFill>
                  <a:schemeClr val="accent4"/>
                </a:solidFill>
                <a:latin typeface="AR ESSENCE" panose="02000000000000000000" pitchFamily="2" charset="0"/>
                <a:hlinkClick r:id="rId5">
                  <a:extLst>
                    <a:ext uri="{A12FA001-AC4F-418D-AE19-62706E023703}">
                      <ahyp:hlinkClr xmlns:ahyp="http://schemas.microsoft.com/office/drawing/2018/hyperlinkcolor" val="tx"/>
                    </a:ext>
                  </a:extLst>
                </a:hlinkClick>
              </a:rPr>
              <a:t>www.sergrasan.com</a:t>
            </a:r>
            <a:endParaRPr lang="pt-PT" sz="2800" b="1" dirty="0">
              <a:ln>
                <a:solidFill>
                  <a:schemeClr val="tx1"/>
                </a:solidFill>
              </a:ln>
              <a:solidFill>
                <a:schemeClr val="accent4"/>
              </a:solidFill>
              <a:latin typeface="AR ESSENCE" panose="02000000000000000000" pitchFamily="2" charset="0"/>
            </a:endParaRPr>
          </a:p>
        </p:txBody>
      </p:sp>
      <p:pic>
        <p:nvPicPr>
          <p:cNvPr id="6" name="Imagem 5">
            <a:extLst>
              <a:ext uri="{FF2B5EF4-FFF2-40B4-BE49-F238E27FC236}">
                <a16:creationId xmlns:a16="http://schemas.microsoft.com/office/drawing/2014/main" id="{4F38D629-3FA9-407A-9681-40ACA8DEA462}"/>
              </a:ext>
            </a:extLst>
          </p:cNvPr>
          <p:cNvPicPr>
            <a:picLocks noChangeAspect="1"/>
          </p:cNvPicPr>
          <p:nvPr/>
        </p:nvPicPr>
        <p:blipFill rotWithShape="1">
          <a:blip r:embed="rId6">
            <a:extLst>
              <a:ext uri="{28A0092B-C50C-407E-A947-70E740481C1C}">
                <a14:useLocalDpi xmlns:a14="http://schemas.microsoft.com/office/drawing/2010/main" val="0"/>
              </a:ext>
            </a:extLst>
          </a:blip>
          <a:srcRect t="20854"/>
          <a:stretch/>
        </p:blipFill>
        <p:spPr>
          <a:xfrm>
            <a:off x="1561382" y="570882"/>
            <a:ext cx="1880558" cy="2322100"/>
          </a:xfrm>
          <a:prstGeom prst="ellipse">
            <a:avLst/>
          </a:prstGeom>
          <a:ln>
            <a:noFill/>
          </a:ln>
          <a:effectLst>
            <a:softEdge rad="112500"/>
          </a:effectLst>
        </p:spPr>
      </p:pic>
    </p:spTree>
    <p:extLst>
      <p:ext uri="{BB962C8B-B14F-4D97-AF65-F5344CB8AC3E}">
        <p14:creationId xmlns:p14="http://schemas.microsoft.com/office/powerpoint/2010/main" val="1760688435"/>
      </p:ext>
    </p:extLst>
  </p:cSld>
  <p:clrMapOvr>
    <a:masterClrMapping/>
  </p:clrMapOvr>
  <mc:AlternateContent xmlns:mc="http://schemas.openxmlformats.org/markup-compatibility/2006" xmlns:p14="http://schemas.microsoft.com/office/powerpoint/2010/main">
    <mc:Choice Requires="p14">
      <p:transition spd="slow" p14:dur="6000" advTm="50000">
        <p14:window dir="vert"/>
      </p:transition>
    </mc:Choice>
    <mc:Fallback xmlns="">
      <p:transition spd="slow" advTm="5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Gotícula">
  <a:themeElements>
    <a:clrScheme name="Gotícula">
      <a:dk1>
        <a:sysClr val="windowText" lastClr="000000"/>
      </a:dk1>
      <a:lt1>
        <a:sysClr val="window" lastClr="FFFFFF"/>
      </a:lt1>
      <a:dk2>
        <a:srgbClr val="27537E"/>
      </a:dk2>
      <a:lt2>
        <a:srgbClr val="AABED7"/>
      </a:lt2>
      <a:accent1>
        <a:srgbClr val="E34B7A"/>
      </a:accent1>
      <a:accent2>
        <a:srgbClr val="AC339A"/>
      </a:accent2>
      <a:accent3>
        <a:srgbClr val="6953B7"/>
      </a:accent3>
      <a:accent4>
        <a:srgbClr val="1D7EAB"/>
      </a:accent4>
      <a:accent5>
        <a:srgbClr val="43AFD6"/>
      </a:accent5>
      <a:accent6>
        <a:srgbClr val="DE85E1"/>
      </a:accent6>
      <a:hlink>
        <a:srgbClr val="ED87A6"/>
      </a:hlink>
      <a:folHlink>
        <a:srgbClr val="C99EAC"/>
      </a:folHlink>
    </a:clrScheme>
    <a:fontScheme name="Gotícula">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otícula">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docProps/app.xml><?xml version="1.0" encoding="utf-8"?>
<Properties xmlns="http://schemas.openxmlformats.org/officeDocument/2006/extended-properties" xmlns:vt="http://schemas.openxmlformats.org/officeDocument/2006/docPropsVTypes">
  <Template>Gotícula</Template>
  <TotalTime>119</TotalTime>
  <Words>442</Words>
  <Application>Microsoft Office PowerPoint</Application>
  <PresentationFormat>Ecrã Panorâmico</PresentationFormat>
  <Paragraphs>31</Paragraphs>
  <Slides>17</Slides>
  <Notes>0</Notes>
  <HiddenSlides>0</HiddenSlides>
  <MMClips>0</MMClips>
  <ScaleCrop>false</ScaleCrop>
  <HeadingPairs>
    <vt:vector size="6" baseType="variant">
      <vt:variant>
        <vt:lpstr>Tipos de letra usados</vt:lpstr>
      </vt:variant>
      <vt:variant>
        <vt:i4>3</vt:i4>
      </vt:variant>
      <vt:variant>
        <vt:lpstr>Tema</vt:lpstr>
      </vt:variant>
      <vt:variant>
        <vt:i4>1</vt:i4>
      </vt:variant>
      <vt:variant>
        <vt:lpstr>Títulos dos diapositivos</vt:lpstr>
      </vt:variant>
      <vt:variant>
        <vt:i4>17</vt:i4>
      </vt:variant>
    </vt:vector>
  </HeadingPairs>
  <TitlesOfParts>
    <vt:vector size="21" baseType="lpstr">
      <vt:lpstr>AR ESSENCE</vt:lpstr>
      <vt:lpstr>Arial</vt:lpstr>
      <vt:lpstr>Tw Cen MT</vt:lpstr>
      <vt:lpstr>Gotícula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Olga Lopes</dc:creator>
  <cp:lastModifiedBy>Olga Lopes</cp:lastModifiedBy>
  <cp:revision>14</cp:revision>
  <dcterms:created xsi:type="dcterms:W3CDTF">2020-03-22T18:34:43Z</dcterms:created>
  <dcterms:modified xsi:type="dcterms:W3CDTF">2020-03-22T20:36:20Z</dcterms:modified>
</cp:coreProperties>
</file>