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4" r:id="rId1"/>
  </p:sldMasterIdLst>
  <p:sldIdLst>
    <p:sldId id="257" r:id="rId2"/>
    <p:sldId id="256" r:id="rId3"/>
    <p:sldId id="258" r:id="rId4"/>
    <p:sldId id="260" r:id="rId5"/>
    <p:sldId id="263" r:id="rId6"/>
    <p:sldId id="265" r:id="rId7"/>
    <p:sldId id="262" r:id="rId8"/>
    <p:sldId id="266" r:id="rId9"/>
    <p:sldId id="264" r:id="rId10"/>
    <p:sldId id="267" r:id="rId11"/>
    <p:sldId id="268" r:id="rId12"/>
    <p:sldId id="272" r:id="rId13"/>
    <p:sldId id="275" r:id="rId14"/>
    <p:sldId id="276" r:id="rId15"/>
    <p:sldId id="269" r:id="rId16"/>
  </p:sldIdLst>
  <p:sldSz cx="12192000" cy="6858000"/>
  <p:notesSz cx="6858000" cy="9144000"/>
  <p:defaultTextStyle>
    <a:defPPr>
      <a:defRPr lang="pt-P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6EX2e6qPn9vBTNukzTfhKg==" hashData="9cLyhI32oCLIFr0SAxYDK4CDeynJeSpDpDFQNPveTFdbovrt0M3ALQJ9nlB9NCSVvcDTvNMEx0NY6Y54Xk16cw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3" d="100"/>
          <a:sy n="113" d="100"/>
        </p:scale>
        <p:origin x="372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PT" smtClean="0"/>
              <a:t>Faça clique para editar o estilo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FD4DB7-33D9-49C6-9A85-1963531E1945}" type="datetimeFigureOut">
              <a:rPr lang="pt-PT" smtClean="0"/>
              <a:t>18-06-2018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5EDAF0-6972-40A2-9903-91CD54D3184C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1093732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flythrough hasBounce="1"/>
      </p:transition>
    </mc:Choice>
    <mc:Fallback>
      <p:transition spd="slow" advTm="14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obje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FD4DB7-33D9-49C6-9A85-1963531E1945}" type="datetimeFigureOut">
              <a:rPr lang="pt-PT" smtClean="0"/>
              <a:t>18-06-2018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5EDAF0-6972-40A2-9903-91CD54D3184C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1047309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flythrough hasBounce="1"/>
      </p:transition>
    </mc:Choice>
    <mc:Fallback>
      <p:transition spd="slow" advTm="14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c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FD4DB7-33D9-49C6-9A85-1963531E1945}" type="datetimeFigureOut">
              <a:rPr lang="pt-PT" smtClean="0"/>
              <a:t>18-06-2018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5EDAF0-6972-40A2-9903-91CD54D3184C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8726399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flythrough hasBounce="1"/>
      </p:transition>
    </mc:Choice>
    <mc:Fallback>
      <p:transition spd="slow" advTm="14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FD4DB7-33D9-49C6-9A85-1963531E1945}" type="datetimeFigureOut">
              <a:rPr lang="pt-PT" smtClean="0"/>
              <a:t>18-06-2018</a:t>
            </a:fld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5EDAF0-6972-40A2-9903-91CD54D3184C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6077782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flythrough hasBounce="1"/>
      </p:transition>
    </mc:Choice>
    <mc:Fallback>
      <p:transition spd="slow" advTm="14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5" name="Marcador de Posição do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6" name="Marcador de Posição de Conteú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7" name="Marcador de Posição d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FD4DB7-33D9-49C6-9A85-1963531E1945}" type="datetimeFigureOut">
              <a:rPr lang="pt-PT" smtClean="0"/>
              <a:t>18-06-2018</a:t>
            </a:fld>
            <a:endParaRPr lang="pt-PT"/>
          </a:p>
        </p:txBody>
      </p:sp>
      <p:sp>
        <p:nvSpPr>
          <p:cNvPr id="8" name="Marcador de Posição do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9" name="Marcador de Posição do Número do Diapositivo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5EDAF0-6972-40A2-9903-91CD54D3184C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1275328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flythrough hasBounce="1"/>
      </p:transition>
    </mc:Choice>
    <mc:Fallback>
      <p:transition spd="slow" advTm="14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FD4DB7-33D9-49C6-9A85-1963531E1945}" type="datetimeFigureOut">
              <a:rPr lang="pt-PT" smtClean="0"/>
              <a:t>18-06-2018</a:t>
            </a:fld>
            <a:endParaRPr lang="pt-PT"/>
          </a:p>
        </p:txBody>
      </p:sp>
      <p:sp>
        <p:nvSpPr>
          <p:cNvPr id="4" name="Marcador de Posição do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5" name="Marcador de Posição do Número do Diapositivo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5EDAF0-6972-40A2-9903-91CD54D3184C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0800518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flythrough hasBounce="1"/>
      </p:transition>
    </mc:Choice>
    <mc:Fallback>
      <p:transition spd="slow" advTm="14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FD4DB7-33D9-49C6-9A85-1963531E1945}" type="datetimeFigureOut">
              <a:rPr lang="pt-PT" smtClean="0"/>
              <a:t>18-06-2018</a:t>
            </a:fld>
            <a:endParaRPr lang="pt-PT"/>
          </a:p>
        </p:txBody>
      </p:sp>
      <p:sp>
        <p:nvSpPr>
          <p:cNvPr id="3" name="Marcador de Posição do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5EDAF0-6972-40A2-9903-91CD54D3184C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8838742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flythrough hasBounce="1"/>
      </p:transition>
    </mc:Choice>
    <mc:Fallback>
      <p:transition spd="slow" advTm="14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FD4DB7-33D9-49C6-9A85-1963531E1945}" type="datetimeFigureOut">
              <a:rPr lang="pt-PT" smtClean="0"/>
              <a:t>18-06-2018</a:t>
            </a:fld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5EDAF0-6972-40A2-9903-91CD54D3184C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6302941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flythrough hasBounce="1"/>
      </p:transition>
    </mc:Choice>
    <mc:Fallback>
      <p:transition spd="slow" advTm="14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a Imagem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PT"/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FD4DB7-33D9-49C6-9A85-1963531E1945}" type="datetimeFigureOut">
              <a:rPr lang="pt-PT" smtClean="0"/>
              <a:t>18-06-2018</a:t>
            </a:fld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5EDAF0-6972-40A2-9903-91CD54D3184C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1136914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flythrough hasBounce="1"/>
      </p:transition>
    </mc:Choice>
    <mc:Fallback>
      <p:transition spd="slow" advTm="14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FD4DB7-33D9-49C6-9A85-1963531E1945}" type="datetimeFigureOut">
              <a:rPr lang="pt-PT" smtClean="0"/>
              <a:t>18-06-2018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5EDAF0-6972-40A2-9903-91CD54D3184C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2584740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flythrough hasBounce="1"/>
      </p:transition>
    </mc:Choice>
    <mc:Fallback>
      <p:transition spd="slow" advTm="14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FD4DB7-33D9-49C6-9A85-1963531E1945}" type="datetimeFigureOut">
              <a:rPr lang="pt-PT" smtClean="0"/>
              <a:t>18-06-2018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5EDAF0-6972-40A2-9903-91CD54D3184C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986545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flythrough hasBounce="1"/>
      </p:transition>
    </mc:Choice>
    <mc:Fallback>
      <p:transition spd="slow" advTm="14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o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7FD4DB7-33D9-49C6-9A85-1963531E1945}" type="datetimeFigureOut">
              <a:rPr lang="pt-PT" smtClean="0"/>
              <a:t>18-06-2018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05EDAF0-6972-40A2-9903-91CD54D3184C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7147877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5" r:id="rId1"/>
    <p:sldLayoutId id="2147483716" r:id="rId2"/>
    <p:sldLayoutId id="2147483717" r:id="rId3"/>
    <p:sldLayoutId id="2147483718" r:id="rId4"/>
    <p:sldLayoutId id="2147483719" r:id="rId5"/>
    <p:sldLayoutId id="2147483720" r:id="rId6"/>
    <p:sldLayoutId id="2147483721" r:id="rId7"/>
    <p:sldLayoutId id="2147483722" r:id="rId8"/>
    <p:sldLayoutId id="2147483723" r:id="rId9"/>
    <p:sldLayoutId id="2147483724" r:id="rId10"/>
    <p:sldLayoutId id="2147483725" r:id="rId11"/>
  </p:sldLayoutIdLst>
  <mc:AlternateContent xmlns:mc="http://schemas.openxmlformats.org/markup-compatibility/2006">
    <mc:Choice xmlns:p14="http://schemas.microsoft.com/office/powerpoint/2010/main" Requires="p14">
      <p:transition spd="slow" p14:dur="6000" advTm="14000">
        <p14:flythrough hasBounce="1"/>
      </p:transition>
    </mc:Choice>
    <mc:Fallback>
      <p:transition spd="slow" advTm="14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P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mailto:lopesolg@gmail.com" TargetMode="External"/><Relationship Id="rId7" Type="http://schemas.openxmlformats.org/officeDocument/2006/relationships/image" Target="../media/image17.jpe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sergrasan.com/" TargetMode="External"/><Relationship Id="rId5" Type="http://schemas.openxmlformats.org/officeDocument/2006/relationships/hyperlink" Target="http://www.youtube.com/c/olgalopes" TargetMode="External"/><Relationship Id="rId4" Type="http://schemas.openxmlformats.org/officeDocument/2006/relationships/hyperlink" Target="http://www.facebook.com/olga.lopes.16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607" y="465667"/>
            <a:ext cx="11312525" cy="594518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2" name="Retângulo 1"/>
          <p:cNvSpPr/>
          <p:nvPr/>
        </p:nvSpPr>
        <p:spPr>
          <a:xfrm>
            <a:off x="5356570" y="3720974"/>
            <a:ext cx="6232795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PT" sz="40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Às vezes você tem que virar </a:t>
            </a:r>
            <a:r>
              <a:rPr lang="pt-PT" sz="40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fênix</a:t>
            </a:r>
          </a:p>
          <a:p>
            <a:pPr algn="ctr"/>
            <a:r>
              <a:rPr lang="pt-PT" sz="40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 </a:t>
            </a:r>
            <a:r>
              <a:rPr lang="pt-PT" sz="40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e alçar voos altos…</a:t>
            </a:r>
          </a:p>
        </p:txBody>
      </p:sp>
      <p:sp>
        <p:nvSpPr>
          <p:cNvPr id="3" name="Retângulo 2"/>
          <p:cNvSpPr/>
          <p:nvPr/>
        </p:nvSpPr>
        <p:spPr>
          <a:xfrm>
            <a:off x="8472967" y="5312135"/>
            <a:ext cx="28956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4000" b="1" dirty="0" err="1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Wandy</a:t>
            </a:r>
            <a:r>
              <a:rPr lang="pt-PT" sz="40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 </a:t>
            </a:r>
            <a:r>
              <a:rPr lang="pt-PT" sz="40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Luz </a:t>
            </a:r>
          </a:p>
        </p:txBody>
      </p:sp>
    </p:spTree>
    <p:extLst>
      <p:ext uri="{BB962C8B-B14F-4D97-AF65-F5344CB8AC3E}">
        <p14:creationId xmlns:p14="http://schemas.microsoft.com/office/powerpoint/2010/main" val="4402535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14:flythrough hasBounce="1"/>
        <p:sndAc>
          <p:stSnd loop="1">
            <p:snd r:embed="rId2" name="Paula Fernandes-Passaro de Fogo.wav"/>
          </p:stSnd>
        </p:sndAc>
      </p:transition>
    </mc:Choice>
    <mc:Fallback>
      <p:transition spd="slow" advTm="10000">
        <p:fade/>
        <p:sndAc>
          <p:stSnd loop="1">
            <p:snd r:embed="rId2" name="Paula Fernandes-Passaro de Fogo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2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8733" y="482600"/>
            <a:ext cx="11277600" cy="590126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2" name="Retângulo 1"/>
          <p:cNvSpPr/>
          <p:nvPr/>
        </p:nvSpPr>
        <p:spPr>
          <a:xfrm>
            <a:off x="448733" y="482600"/>
            <a:ext cx="5410199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Sabe quando a raiva queima dentro de você? Sabe quando você se desfaz em lágrimas?</a:t>
            </a:r>
          </a:p>
        </p:txBody>
      </p:sp>
    </p:spTree>
    <p:extLst>
      <p:ext uri="{BB962C8B-B14F-4D97-AF65-F5344CB8AC3E}">
        <p14:creationId xmlns:p14="http://schemas.microsoft.com/office/powerpoint/2010/main" val="26714941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3074" y="482601"/>
            <a:ext cx="11261725" cy="591026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3" name="Retângulo 2"/>
          <p:cNvSpPr/>
          <p:nvPr/>
        </p:nvSpPr>
        <p:spPr>
          <a:xfrm>
            <a:off x="626532" y="4079501"/>
            <a:ext cx="4986867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Quando a tristeza te consome e a esperança se despede, vai embora e você acha que nunca mais irá vê-la de novo? </a:t>
            </a:r>
          </a:p>
        </p:txBody>
      </p:sp>
    </p:spTree>
    <p:extLst>
      <p:ext uri="{BB962C8B-B14F-4D97-AF65-F5344CB8AC3E}">
        <p14:creationId xmlns:p14="http://schemas.microsoft.com/office/powerpoint/2010/main" val="12809161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5000">
        <p14:flythrough hasBounce="1"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3074" y="474133"/>
            <a:ext cx="11236326" cy="589174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3" name="Retângulo 2"/>
          <p:cNvSpPr/>
          <p:nvPr/>
        </p:nvSpPr>
        <p:spPr>
          <a:xfrm>
            <a:off x="668866" y="658968"/>
            <a:ext cx="4605867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Às vezes você tem que atear fogo em si mesmo, virar cinzas, para poder renascer, virar fênix e fazer voos altos;</a:t>
            </a:r>
          </a:p>
        </p:txBody>
      </p:sp>
    </p:spTree>
    <p:extLst>
      <p:ext uri="{BB962C8B-B14F-4D97-AF65-F5344CB8AC3E}">
        <p14:creationId xmlns:p14="http://schemas.microsoft.com/office/powerpoint/2010/main" val="20083296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5000">
        <p14:flythrough hasBounce="1"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1541" y="465667"/>
            <a:ext cx="11219391" cy="591608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3" name="Retângulo 2"/>
          <p:cNvSpPr/>
          <p:nvPr/>
        </p:nvSpPr>
        <p:spPr>
          <a:xfrm>
            <a:off x="393170" y="658968"/>
            <a:ext cx="4288898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porque às vezes a gente sofre, a gente chora, às vezes a gente cai, mas quando levantamos,</a:t>
            </a:r>
          </a:p>
        </p:txBody>
      </p:sp>
    </p:spTree>
    <p:extLst>
      <p:ext uri="{BB962C8B-B14F-4D97-AF65-F5344CB8AC3E}">
        <p14:creationId xmlns:p14="http://schemas.microsoft.com/office/powerpoint/2010/main" val="232428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flythrough hasBounce="1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0007" y="474133"/>
            <a:ext cx="11236325" cy="591449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2" name="Retângulo 1"/>
          <p:cNvSpPr/>
          <p:nvPr/>
        </p:nvSpPr>
        <p:spPr>
          <a:xfrm>
            <a:off x="939799" y="4326525"/>
            <a:ext cx="4682067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viramos pássaro de fogo, destemido e capaz de enfrentar qualquer desafio e ultrapassar qualquer obstáculo.</a:t>
            </a:r>
          </a:p>
        </p:txBody>
      </p:sp>
    </p:spTree>
    <p:extLst>
      <p:ext uri="{BB962C8B-B14F-4D97-AF65-F5344CB8AC3E}">
        <p14:creationId xmlns:p14="http://schemas.microsoft.com/office/powerpoint/2010/main" val="20419298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flythrough hasBounce="1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3075" y="474133"/>
            <a:ext cx="11244792" cy="592666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2" name="Retângulo 1"/>
          <p:cNvSpPr/>
          <p:nvPr/>
        </p:nvSpPr>
        <p:spPr>
          <a:xfrm>
            <a:off x="567266" y="2239202"/>
            <a:ext cx="4927601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Quando </a:t>
            </a:r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as chamas te consumirem, entregue-se e se prepare para o renascimento, volte com penas douradas e brilhantes </a:t>
            </a:r>
          </a:p>
        </p:txBody>
      </p:sp>
    </p:spTree>
    <p:extLst>
      <p:ext uri="{BB962C8B-B14F-4D97-AF65-F5344CB8AC3E}">
        <p14:creationId xmlns:p14="http://schemas.microsoft.com/office/powerpoint/2010/main" val="37348059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5000">
        <p14:flythrough hasBounce="1"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4132" y="474133"/>
            <a:ext cx="11269135" cy="592084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3" name="Retângulo 2"/>
          <p:cNvSpPr/>
          <p:nvPr/>
        </p:nvSpPr>
        <p:spPr>
          <a:xfrm>
            <a:off x="6477000" y="4452035"/>
            <a:ext cx="44704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e </a:t>
            </a:r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diga para o mundo que labaredas machucam, mas não te assustam mais. </a:t>
            </a:r>
          </a:p>
        </p:txBody>
      </p:sp>
    </p:spTree>
    <p:extLst>
      <p:ext uri="{BB962C8B-B14F-4D97-AF65-F5344CB8AC3E}">
        <p14:creationId xmlns:p14="http://schemas.microsoft.com/office/powerpoint/2010/main" val="9990212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flythrough hasBounce="1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1540" y="474133"/>
            <a:ext cx="11236327" cy="5912379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3" name="Retângulo 2"/>
          <p:cNvSpPr/>
          <p:nvPr/>
        </p:nvSpPr>
        <p:spPr>
          <a:xfrm>
            <a:off x="846667" y="4037168"/>
            <a:ext cx="50800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Lembre-se de que a Fênix, quando volta, torna-se ainda mais bonita do que um dia já foi. </a:t>
            </a:r>
          </a:p>
        </p:txBody>
      </p:sp>
    </p:spTree>
    <p:extLst>
      <p:ext uri="{BB962C8B-B14F-4D97-AF65-F5344CB8AC3E}">
        <p14:creationId xmlns:p14="http://schemas.microsoft.com/office/powerpoint/2010/main" val="5185833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5000">
        <p14:flythrough hasBounce="1"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1541" y="482600"/>
            <a:ext cx="11236326" cy="592666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3" name="Retângulo 2"/>
          <p:cNvSpPr/>
          <p:nvPr/>
        </p:nvSpPr>
        <p:spPr>
          <a:xfrm>
            <a:off x="481541" y="482600"/>
            <a:ext cx="3611563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Porque a dor ensina, o sofrimento dignifica, as brasas da alma faz-nos imortais e a nossa força vem à tona. </a:t>
            </a:r>
          </a:p>
        </p:txBody>
      </p:sp>
    </p:spTree>
    <p:extLst>
      <p:ext uri="{BB962C8B-B14F-4D97-AF65-F5344CB8AC3E}">
        <p14:creationId xmlns:p14="http://schemas.microsoft.com/office/powerpoint/2010/main" val="37090454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5000">
        <p14:flythrough hasBounce="1"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3074" y="482601"/>
            <a:ext cx="11227859" cy="5893328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846667" y="1226235"/>
            <a:ext cx="4597400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Porque a verdadeira beleza é saber ser quem você precisa ser, mas nunca deixar de crescer, aprender e evoluir.</a:t>
            </a:r>
          </a:p>
        </p:txBody>
      </p:sp>
    </p:spTree>
    <p:extLst>
      <p:ext uri="{BB962C8B-B14F-4D97-AF65-F5344CB8AC3E}">
        <p14:creationId xmlns:p14="http://schemas.microsoft.com/office/powerpoint/2010/main" val="16214347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5000">
        <p14:flythrough hasBounce="1"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4608" y="474134"/>
            <a:ext cx="11320991" cy="592296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3" name="Retângulo 2"/>
          <p:cNvSpPr/>
          <p:nvPr/>
        </p:nvSpPr>
        <p:spPr>
          <a:xfrm>
            <a:off x="2489199" y="3977902"/>
            <a:ext cx="6096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As dores mais profundas são as que te transformam em um gigante que mata dragões e vence as guerras mais difíceis! </a:t>
            </a:r>
          </a:p>
        </p:txBody>
      </p:sp>
    </p:spTree>
    <p:extLst>
      <p:ext uri="{BB962C8B-B14F-4D97-AF65-F5344CB8AC3E}">
        <p14:creationId xmlns:p14="http://schemas.microsoft.com/office/powerpoint/2010/main" val="41864755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5000">
        <p14:flythrough hasBounce="1"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6140" y="474134"/>
            <a:ext cx="11304060" cy="592084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3" name="Retângulo 2"/>
          <p:cNvSpPr/>
          <p:nvPr/>
        </p:nvSpPr>
        <p:spPr>
          <a:xfrm>
            <a:off x="1189546" y="1483267"/>
            <a:ext cx="4679486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Então queime, </a:t>
            </a:r>
            <a:endParaRPr lang="pt-PT" sz="32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</a:endParaRPr>
          </a:p>
          <a:p>
            <a:pPr algn="ctr"/>
            <a:r>
              <a:rPr lang="pt-PT" sz="32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sangre</a:t>
            </a:r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, chore, mas ressuscite. </a:t>
            </a:r>
          </a:p>
        </p:txBody>
      </p:sp>
    </p:spTree>
    <p:extLst>
      <p:ext uri="{BB962C8B-B14F-4D97-AF65-F5344CB8AC3E}">
        <p14:creationId xmlns:p14="http://schemas.microsoft.com/office/powerpoint/2010/main" val="36086783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14:flythrough hasBounce="1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6249" y="474133"/>
            <a:ext cx="11292418" cy="592666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6" name="Retângulo 5"/>
          <p:cNvSpPr/>
          <p:nvPr/>
        </p:nvSpPr>
        <p:spPr>
          <a:xfrm>
            <a:off x="6680200" y="4638301"/>
            <a:ext cx="5088467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Às vezes você tem que virar cinzas para poder renascer, virar fênix e alçar voos altos…</a:t>
            </a:r>
          </a:p>
        </p:txBody>
      </p:sp>
      <p:sp>
        <p:nvSpPr>
          <p:cNvPr id="7" name="Retângulo 6"/>
          <p:cNvSpPr/>
          <p:nvPr/>
        </p:nvSpPr>
        <p:spPr>
          <a:xfrm>
            <a:off x="733972" y="6077156"/>
            <a:ext cx="809837" cy="261610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r>
              <a:rPr lang="pt-PT" sz="1100" b="1" dirty="0">
                <a:ln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accent4"/>
                </a:solidFill>
              </a:rPr>
              <a:t>Paradigma</a:t>
            </a:r>
          </a:p>
        </p:txBody>
      </p:sp>
    </p:spTree>
    <p:extLst>
      <p:ext uri="{BB962C8B-B14F-4D97-AF65-F5344CB8AC3E}">
        <p14:creationId xmlns:p14="http://schemas.microsoft.com/office/powerpoint/2010/main" val="8759176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flythrough hasBounce="1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1541" y="465667"/>
            <a:ext cx="11261725" cy="595788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3" name="CaixaDeTexto 2"/>
          <p:cNvSpPr txBox="1"/>
          <p:nvPr/>
        </p:nvSpPr>
        <p:spPr>
          <a:xfrm>
            <a:off x="2673879" y="302503"/>
            <a:ext cx="7052734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PT" sz="28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Imagens Internet</a:t>
            </a:r>
          </a:p>
          <a:p>
            <a:pPr algn="ctr"/>
            <a:r>
              <a:rPr lang="pt-PT" sz="28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Autor do </a:t>
            </a:r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Texto:</a:t>
            </a:r>
            <a:r>
              <a:rPr lang="pt-PT" sz="28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 </a:t>
            </a:r>
            <a:r>
              <a:rPr lang="pt-PT" sz="28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Wandy</a:t>
            </a:r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 Luz </a:t>
            </a:r>
            <a:endParaRPr lang="pt-PT" sz="28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Música</a:t>
            </a:r>
            <a:r>
              <a:rPr lang="pt-PT" sz="28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: Paula </a:t>
            </a:r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Fernandes-</a:t>
            </a:r>
            <a:r>
              <a:rPr lang="pt-PT" sz="28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Passaro</a:t>
            </a:r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 de Fogo	</a:t>
            </a:r>
            <a:endParaRPr lang="pt-PT" sz="28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28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Formatação: Olga Lopes</a:t>
            </a:r>
          </a:p>
          <a:p>
            <a:pPr algn="ctr"/>
            <a:r>
              <a:rPr lang="pt-PT" sz="28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  <a:hlinkClick r:id="rId3"/>
              </a:rPr>
              <a:t>lopesolg@gmail.com</a:t>
            </a:r>
            <a:endParaRPr lang="pt-PT" sz="28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28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28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  <a:hlinkClick r:id="rId4"/>
              </a:rPr>
              <a:t>www.facebook.com/olga.lopes.16</a:t>
            </a:r>
            <a:endParaRPr lang="pt-PT" sz="28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28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28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  <a:hlinkClick r:id="rId5"/>
              </a:rPr>
              <a:t>www.youtube.com/c/olgalopes</a:t>
            </a:r>
            <a:endParaRPr lang="pt-PT" sz="28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28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28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hlinkClick r:id="rId6"/>
              </a:rPr>
              <a:t>www.sergrasan.com</a:t>
            </a:r>
            <a:endParaRPr lang="pt-PT" sz="28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444"/>
          <a:stretch/>
        </p:blipFill>
        <p:spPr>
          <a:xfrm>
            <a:off x="757673" y="302503"/>
            <a:ext cx="1916206" cy="257386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8539527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40000">
        <p14:flythrough hasBounce="1"/>
      </p:transition>
    </mc:Choice>
    <mc:Fallback>
      <p:transition spd="slow" advTm="4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79</TotalTime>
  <Words>284</Words>
  <Application>Microsoft Office PowerPoint</Application>
  <PresentationFormat>Ecrã Panorâmico</PresentationFormat>
  <Paragraphs>29</Paragraphs>
  <Slides>15</Slides>
  <Notes>0</Notes>
  <HiddenSlides>0</HiddenSlides>
  <MMClips>0</MMClips>
  <ScaleCrop>false</ScaleCrop>
  <HeadingPairs>
    <vt:vector size="6" baseType="variant">
      <vt:variant>
        <vt:lpstr>Tipos de letra usados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dos diapositivos</vt:lpstr>
      </vt:variant>
      <vt:variant>
        <vt:i4>15</vt:i4>
      </vt:variant>
    </vt:vector>
  </HeadingPairs>
  <TitlesOfParts>
    <vt:vector size="22" baseType="lpstr">
      <vt:lpstr>AR CENA</vt:lpstr>
      <vt:lpstr>AR ESSENCE</vt:lpstr>
      <vt:lpstr>Arial</vt:lpstr>
      <vt:lpstr>Calibri</vt:lpstr>
      <vt:lpstr>Calibri Light</vt:lpstr>
      <vt:lpstr>Cambria Math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>Hewlett-Packard Company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Olga Lopes</dc:creator>
  <cp:lastModifiedBy>Olga Lopes</cp:lastModifiedBy>
  <cp:revision>8</cp:revision>
  <dcterms:created xsi:type="dcterms:W3CDTF">2018-06-16T22:50:25Z</dcterms:created>
  <dcterms:modified xsi:type="dcterms:W3CDTF">2018-06-18T16:22:16Z</dcterms:modified>
</cp:coreProperties>
</file>