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63" r:id="rId2"/>
    <p:sldId id="264" r:id="rId3"/>
    <p:sldId id="260" r:id="rId4"/>
    <p:sldId id="257" r:id="rId5"/>
    <p:sldId id="259" r:id="rId6"/>
    <p:sldId id="261" r:id="rId7"/>
    <p:sldId id="262" r:id="rId8"/>
    <p:sldId id="265" r:id="rId9"/>
    <p:sldId id="266" r:id="rId10"/>
    <p:sldId id="270" r:id="rId11"/>
    <p:sldId id="268" r:id="rId12"/>
    <p:sldId id="271" r:id="rId13"/>
    <p:sldId id="272" r:id="rId14"/>
    <p:sldId id="273" r:id="rId15"/>
    <p:sldId id="274" r:id="rId16"/>
    <p:sldId id="275" r:id="rId17"/>
    <p:sldId id="269" r:id="rId18"/>
    <p:sldId id="276" r:id="rId19"/>
    <p:sldId id="277" r:id="rId20"/>
    <p:sldId id="278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RDY4yXE6AmGCDoeJ5Wxag==" hashData="65EGKPGPVBuQgDnDizJakimwOpYvgDTkRPNb+1G4MVLGyYjVtQm8tazycPOyNsoG/mrcp0zKekffGtDFYDv7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799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68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214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444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292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5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352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667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8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4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560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1F8F9-BC02-442C-8485-BF10E7BCCF08}" type="datetimeFigureOut">
              <a:rPr lang="pt-PT" smtClean="0"/>
              <a:t>29-12-2019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94B0303-955E-4FD8-8427-558A7B8A3A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0158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r"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cebook.com/olga.lopes.16" TargetMode="External"/><Relationship Id="rId3" Type="http://schemas.openxmlformats.org/officeDocument/2006/relationships/image" Target="../media/image5.jpg"/><Relationship Id="rId7" Type="http://schemas.openxmlformats.org/officeDocument/2006/relationships/hyperlink" Target="mailto:lopesolg@gmail.com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7.gif"/><Relationship Id="rId10" Type="http://schemas.openxmlformats.org/officeDocument/2006/relationships/hyperlink" Target="http://www.sergrasan.com/" TargetMode="External"/><Relationship Id="rId4" Type="http://schemas.openxmlformats.org/officeDocument/2006/relationships/image" Target="../media/image6.gif"/><Relationship Id="rId9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AFAC9A4-74B5-48A6-870E-0124CC2EB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97" y="772995"/>
            <a:ext cx="10091834" cy="530706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E1504E6-36D5-4411-981D-E50C126284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15" y="2928462"/>
            <a:ext cx="1958980" cy="3003770"/>
          </a:xfrm>
          <a:prstGeom prst="rect">
            <a:avLst/>
          </a:prstGeom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19A23AF1-9045-42DC-A386-3D6A7C438E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819540"/>
            <a:ext cx="1958980" cy="300377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8919F88-024C-4974-AF3F-D823F8D3B6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475" y="1130800"/>
            <a:ext cx="3810000" cy="119062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4FDA2642-472F-41D1-B404-249BE9660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25" y="4738929"/>
            <a:ext cx="2878807" cy="81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213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flythrough/>
        <p:sndAc>
          <p:stSnd loop="1">
            <p:snd r:embed="rId2" name="ABBA - happy new year.wav"/>
          </p:stSnd>
        </p:sndAc>
      </p:transition>
    </mc:Choice>
    <mc:Fallback>
      <p:transition spd="slow" advTm="5000">
        <p:fade/>
        <p:sndAc>
          <p:stSnd loop="1">
            <p:snd r:embed="rId2" name="ABBA - happy new ye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EA659EF-E7EC-4518-9B5C-6F4238241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374" y="741468"/>
            <a:ext cx="10363446" cy="536404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E198E28-6D25-4D99-9539-8A59FC3318E4}"/>
              </a:ext>
            </a:extLst>
          </p:cNvPr>
          <p:cNvSpPr/>
          <p:nvPr/>
        </p:nvSpPr>
        <p:spPr>
          <a:xfrm>
            <a:off x="5262517" y="4262874"/>
            <a:ext cx="56861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Desejos para o Novo Ano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5C56385-C6E6-42CF-AB76-81F90FD2FAAE}"/>
              </a:ext>
            </a:extLst>
          </p:cNvPr>
          <p:cNvSpPr/>
          <p:nvPr/>
        </p:nvSpPr>
        <p:spPr>
          <a:xfrm>
            <a:off x="6695214" y="5164291"/>
            <a:ext cx="38555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Por Patricia Tavares</a:t>
            </a: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66CEB45C-0139-4844-B461-7CB60FAC79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662" y="856938"/>
            <a:ext cx="2506018" cy="705474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817D931A-CFF0-472D-BC15-A3C3FF0A20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531" y="1854685"/>
            <a:ext cx="2348240" cy="661058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52825AB9-4C74-40FA-BCBC-917D03FC9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062" y="1936713"/>
            <a:ext cx="863668" cy="386024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0F4F2B40-8649-4ECC-8399-A2FDF074A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934" y="956942"/>
            <a:ext cx="863668" cy="386024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361ED7AE-BD30-4D10-9AB7-7D54935F17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063" y="2612033"/>
            <a:ext cx="863668" cy="38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C95E10C-F014-44DD-B95A-F6697921E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047" y="642461"/>
            <a:ext cx="10170327" cy="546304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5F55ADA-0AE2-4520-A01B-05BD87B4123D}"/>
              </a:ext>
            </a:extLst>
          </p:cNvPr>
          <p:cNvSpPr/>
          <p:nvPr/>
        </p:nvSpPr>
        <p:spPr>
          <a:xfrm>
            <a:off x="1184404" y="4962514"/>
            <a:ext cx="87976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Com a chegada de um novo ano são tantas 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emoções diversas, tantas reflexões.</a:t>
            </a: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54F19A43-9BBF-4707-A619-B725E674AA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366" y="711165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5981677B-1A00-430D-B5A5-AF1BCB0E5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054" y="1282665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7F6D9A6C-C568-44E5-BD7C-C694EEA49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74" y="711164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CBE04C4F-5ECA-431D-A985-FA5AFEF622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267" y="951861"/>
            <a:ext cx="863668" cy="386024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FED93880-AC8B-4C83-8E4F-76CB8747FC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549" y="896641"/>
            <a:ext cx="863668" cy="38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35856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35856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35856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35856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35856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35856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35856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35856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35856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35856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35856" cy="752475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215231B-269E-4E26-8921-85E675264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41AD9328-646F-4D52-851E-86A5C3B3A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6E647103-2F2B-4912-A66C-AEE9FC8BA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5DB1F53F-FE10-417A-8D0A-E7F91EA9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B9DBFD8-6B4D-4DFE-A80B-C4C24BCBB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5CC4DD2C-EF70-497A-9714-606A7D740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A855A42C-3CC1-4185-B524-E48A581E1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06A97A35-EB18-4F0D-956E-7F43F6B3D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7CD17742-A18C-4E94-A0A0-B4894F72D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68F36FA-CADC-4403-89AC-EBCD4C4BA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15AFAB39-E667-420D-984D-249F878DB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247D6401-6946-482B-A7D8-04285370D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A2C1A4F-8CA2-4C8A-BBFF-958828481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ABC62C60-03B9-47E1-8221-DDDB457FD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18C7CF55-D5E9-42FE-BEAC-4F9510690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A8864FA0-6607-4758-91DE-3365297B2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858937F7-DEDB-4F8F-8BCC-249BB95FA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1E279F82-3964-45AC-B6FA-BF585DBC4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58600200-01BC-42E8-B7F7-0FE4302E4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66D75AB1-95C0-4803-843D-2255D0EDC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DF81E5BB-85E0-4900-9369-E78916B8A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3F84803E-51C1-42A8-B1F8-341A2EE0F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id="{E734DF74-74CA-42C3-A802-D1F3238FB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A9988843-5699-456A-8828-FD510BDD6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4396E96-4EFD-4F6E-B140-780B0E9A0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086" y="638175"/>
            <a:ext cx="10296772" cy="533570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8D4DCE2-AF8C-43DF-848E-21EBCD9CA191}"/>
              </a:ext>
            </a:extLst>
          </p:cNvPr>
          <p:cNvSpPr/>
          <p:nvPr/>
        </p:nvSpPr>
        <p:spPr>
          <a:xfrm>
            <a:off x="3131832" y="4477213"/>
            <a:ext cx="77479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Existe uma cobrança social de se estar feliz e alegre para todas as comemorações e às vezes você não está neste clima, por qualquer motivo, </a:t>
            </a:r>
          </a:p>
        </p:txBody>
      </p:sp>
      <p:pic>
        <p:nvPicPr>
          <p:cNvPr id="58" name="Imagem 57">
            <a:extLst>
              <a:ext uri="{FF2B5EF4-FFF2-40B4-BE49-F238E27FC236}">
                <a16:creationId xmlns:a16="http://schemas.microsoft.com/office/drawing/2014/main" id="{2AF23F63-C7FE-4BBC-9DE2-F76D269D12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83" y="868407"/>
            <a:ext cx="1683545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BA550A1B-B9BF-4174-B9B6-71C721BB0A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178" y="711165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1E3BAC20-8986-47B5-BA58-2E1EDD442F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925" y="930549"/>
            <a:ext cx="986774" cy="44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31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E1DEFCE-B045-48D5-854D-E18284598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048" y="677354"/>
            <a:ext cx="10296772" cy="54027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4E8E183-9E73-4A37-9B52-5199A7170C0B}"/>
              </a:ext>
            </a:extLst>
          </p:cNvPr>
          <p:cNvSpPr/>
          <p:nvPr/>
        </p:nvSpPr>
        <p:spPr>
          <a:xfrm>
            <a:off x="1075875" y="4962145"/>
            <a:ext cx="91742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então, não cobre isso de você. Relaxe.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 sinta-se como quiser. O melhor é estar em paz com você.</a:t>
            </a: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22B1377D-D1EF-4A85-AC50-7FE60CD04A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366" y="711165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A1A227B5-4D5A-4F32-A049-3C250A64C6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236" y="1144873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3869EAA1-8B26-4379-8F32-BED3E3E532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256" y="1343329"/>
            <a:ext cx="538354" cy="240622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F09569C4-662B-4C42-8DB1-0196E589E9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758" y="836441"/>
            <a:ext cx="538354" cy="240622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4064D583-6681-47AB-B506-0816E3CE17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561" y="799201"/>
            <a:ext cx="538354" cy="24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3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glitter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88955CD-7AE3-4362-88DF-C3081E8F6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36" y="731973"/>
            <a:ext cx="10241764" cy="539899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26CE670-635E-4155-A175-13F9AE6DA54B}"/>
              </a:ext>
            </a:extLst>
          </p:cNvPr>
          <p:cNvSpPr/>
          <p:nvPr/>
        </p:nvSpPr>
        <p:spPr>
          <a:xfrm>
            <a:off x="1391819" y="4948524"/>
            <a:ext cx="85556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Encerrando mais um ciclo deste ano, lembro a importância de refletirmos que um dia tudo acaba nada é para sempre, </a:t>
            </a:r>
          </a:p>
        </p:txBody>
      </p:sp>
    </p:spTree>
    <p:extLst>
      <p:ext uri="{BB962C8B-B14F-4D97-AF65-F5344CB8AC3E}">
        <p14:creationId xmlns:p14="http://schemas.microsoft.com/office/powerpoint/2010/main" val="560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327ACAA-CAFC-4314-8412-A7998DC7F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48" y="675954"/>
            <a:ext cx="10294152" cy="5404101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3D406E5F-CE4C-4D58-BF9E-4868902CA0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83" y="868407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304120C4-46F9-418D-9133-E0FD9BA954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198" y="1658902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6DB37984-8511-455C-88DE-E8A4692055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4196" y="856959"/>
            <a:ext cx="1683545" cy="7524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B35E40C-2D3E-4F1A-ADD8-258169CA3739}"/>
              </a:ext>
            </a:extLst>
          </p:cNvPr>
          <p:cNvSpPr/>
          <p:nvPr/>
        </p:nvSpPr>
        <p:spPr>
          <a:xfrm>
            <a:off x="1604900" y="4361645"/>
            <a:ext cx="8574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que com a chegada das festas de fim de ano proponho refletirmos sobre a brevidade da vida e no que é de fato importante nesta vida tão louca.</a:t>
            </a:r>
          </a:p>
        </p:txBody>
      </p:sp>
      <p:pic>
        <p:nvPicPr>
          <p:cNvPr id="49" name="Imagem 48">
            <a:extLst>
              <a:ext uri="{FF2B5EF4-FFF2-40B4-BE49-F238E27FC236}">
                <a16:creationId xmlns:a16="http://schemas.microsoft.com/office/drawing/2014/main" id="{7E6F6C9E-2941-4584-BC6C-6D2704ADA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2" y="1311972"/>
            <a:ext cx="914375" cy="408688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4844DA6D-8D7F-41E9-8802-79C45FCE9C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858" y="1750750"/>
            <a:ext cx="914375" cy="408688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202A355B-8966-4789-9E84-DFA793AD9E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220" y="1039521"/>
            <a:ext cx="609566" cy="272451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AF6631FE-A60E-449B-BDA5-3213C0A20A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164" y="918203"/>
            <a:ext cx="609566" cy="27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52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glitter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2191CC0-3D10-4587-9496-881731B32D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199" y="359987"/>
            <a:ext cx="9142934" cy="5174027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EE569C25-E848-4E44-B0D0-EC0774A181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42" y="1177890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E42A364C-2F2D-4A90-8921-9269470756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327" y="638176"/>
            <a:ext cx="1278642" cy="571500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9F331288-586B-44C7-978B-46DE21B09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437" y="1209675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91AB4B36-EE79-48CF-951C-7B4D6753F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696" y="2099942"/>
            <a:ext cx="1683545" cy="75247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9C5300C-27C4-4944-9BF6-25D8C548D81D}"/>
              </a:ext>
            </a:extLst>
          </p:cNvPr>
          <p:cNvSpPr/>
          <p:nvPr/>
        </p:nvSpPr>
        <p:spPr>
          <a:xfrm>
            <a:off x="1066554" y="4072505"/>
            <a:ext cx="98865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O que realmente vale na vida?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Vale trocarmos uns com os outros os sentimentos verdadeiros e que são do nosso coração. Deixo dicas preciosas para um fim de ano com mais sentido e mais feliz:</a:t>
            </a: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4B951E26-A9AE-4F72-A92F-0E08F977D3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653" y="857866"/>
            <a:ext cx="609566" cy="272451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EFA2B031-5FCC-430B-B914-83A861573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615" y="836342"/>
            <a:ext cx="609566" cy="272451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4338C449-F92E-4D99-97ED-EEC49932AF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088" y="587166"/>
            <a:ext cx="609566" cy="272451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85BC3C96-8C3A-49DB-8797-C3ECE9566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070" y="638175"/>
            <a:ext cx="1278642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7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glitter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A1D8645-F0FD-41B9-8E8C-108A7D7CB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374" y="696877"/>
            <a:ext cx="10363446" cy="540863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C1D7D0CC-42FD-4C1B-90DA-8D02A48C2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83" y="868407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998FEE6B-24E2-43F0-8967-8BFE3A555A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53" y="696861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95DD842F-B34A-4D17-97D4-4F6EFAE21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029" y="1152204"/>
            <a:ext cx="1683545" cy="7524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80AE4CA-F8E2-4BFD-8C08-66AF0F684104}"/>
              </a:ext>
            </a:extLst>
          </p:cNvPr>
          <p:cNvSpPr/>
          <p:nvPr/>
        </p:nvSpPr>
        <p:spPr>
          <a:xfrm>
            <a:off x="1710682" y="4988518"/>
            <a:ext cx="80996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Envie menos beijos, dê mais beijos ao vivo e a cores.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Abrace mais quem está perto de você;</a:t>
            </a:r>
          </a:p>
        </p:txBody>
      </p:sp>
    </p:spTree>
    <p:extLst>
      <p:ext uri="{BB962C8B-B14F-4D97-AF65-F5344CB8AC3E}">
        <p14:creationId xmlns:p14="http://schemas.microsoft.com/office/powerpoint/2010/main" val="148709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8B80C36-2E04-41A0-9C84-97609C6D7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424" y="592222"/>
            <a:ext cx="10344396" cy="54878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2FEEAB9-B5B1-4193-8268-233A6113D2E4}"/>
              </a:ext>
            </a:extLst>
          </p:cNvPr>
          <p:cNvSpPr/>
          <p:nvPr/>
        </p:nvSpPr>
        <p:spPr>
          <a:xfrm>
            <a:off x="2203782" y="4962514"/>
            <a:ext cx="546014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Diga a quem você ama olho no olho: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 Eu te amo!</a:t>
            </a:r>
          </a:p>
        </p:txBody>
      </p:sp>
    </p:spTree>
    <p:extLst>
      <p:ext uri="{BB962C8B-B14F-4D97-AF65-F5344CB8AC3E}">
        <p14:creationId xmlns:p14="http://schemas.microsoft.com/office/powerpoint/2010/main" val="2086939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glitter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D1A6273-D2C1-4563-8531-E0A0FDBB6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561" y="667733"/>
            <a:ext cx="10287007" cy="5463237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C0D53D66-B31D-4EA2-81FD-0180704CD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83" y="868407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8925C745-5721-4156-8DC3-492A806B1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36" y="1980724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51707E73-3012-4B05-B1C7-D531031E79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395" y="868407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B4C93AF3-95FD-46B9-A662-E58129B809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238" y="1043960"/>
            <a:ext cx="1683545" cy="7524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65DC599-57C5-4BD6-9018-B56C7526CD8F}"/>
              </a:ext>
            </a:extLst>
          </p:cNvPr>
          <p:cNvSpPr/>
          <p:nvPr/>
        </p:nvSpPr>
        <p:spPr>
          <a:xfrm>
            <a:off x="1366599" y="4839881"/>
            <a:ext cx="80951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Fique menos tempo na frente do computador, e marque mais encontros com amigos, amores, família.</a:t>
            </a: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7486B3B3-BC9F-405E-9294-1786E7870B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486" y="727030"/>
            <a:ext cx="709081" cy="316930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91FA6759-F5A2-48FD-8582-34FE52CA8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686" y="1134412"/>
            <a:ext cx="639400" cy="285785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CBCEDE90-9845-4E17-94C8-1C8E4819D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74" y="1716648"/>
            <a:ext cx="639400" cy="28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2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8D4FDE5-D0B7-4093-89FC-D2B705692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422" y="696404"/>
            <a:ext cx="10265577" cy="540910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F8E470E0-5D79-4223-9713-003BB9D5F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563" y="1087402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5F185EE7-DFED-4E6F-A1F7-212632C980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713" y="863169"/>
            <a:ext cx="1251259" cy="55926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50F4E868-47F6-4A62-A4CE-E1284890CE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350" y="1325049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8D67DAA2-E01E-4A51-863C-66FD7F14F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800" y="638175"/>
            <a:ext cx="1683545" cy="7524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ED59C23-793B-43A0-84D0-A66EEA776E2F}"/>
              </a:ext>
            </a:extLst>
          </p:cNvPr>
          <p:cNvSpPr/>
          <p:nvPr/>
        </p:nvSpPr>
        <p:spPr>
          <a:xfrm>
            <a:off x="900966" y="4889536"/>
            <a:ext cx="99288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Use menos </a:t>
            </a:r>
            <a:r>
              <a:rPr lang="pt-PT" sz="32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Emojis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, esboce mais em seu rosto sorrisos, alegrias, felicidades, transborde de amor, tenha mais gestos de amor;</a:t>
            </a:r>
          </a:p>
        </p:txBody>
      </p:sp>
    </p:spTree>
    <p:extLst>
      <p:ext uri="{BB962C8B-B14F-4D97-AF65-F5344CB8AC3E}">
        <p14:creationId xmlns:p14="http://schemas.microsoft.com/office/powerpoint/2010/main" val="3192764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3419271-0679-4F9F-92C6-722234E2C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48" y="704056"/>
            <a:ext cx="10256051" cy="5401453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67820632-FBD7-447D-97CD-BCF4E50DF9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348" y="678605"/>
            <a:ext cx="1683545" cy="75247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4BFA275B-1937-4884-A844-DAB6E789F6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240" y="1431080"/>
            <a:ext cx="1683545" cy="752475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2BE67472-52E6-4AAA-860E-C222062E53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943" y="656185"/>
            <a:ext cx="1683545" cy="75247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ACF20E1F-B721-489F-B964-75C7AAEB25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385" y="780254"/>
            <a:ext cx="1683545" cy="752475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A93A5C02-EC5F-40A6-868E-2C20229B48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402" y="1528442"/>
            <a:ext cx="1683545" cy="7524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7A7D9E6-EEC4-4790-BCBD-CF93DD8BADA7}"/>
              </a:ext>
            </a:extLst>
          </p:cNvPr>
          <p:cNvSpPr/>
          <p:nvPr/>
        </p:nvSpPr>
        <p:spPr>
          <a:xfrm>
            <a:off x="1739256" y="4962514"/>
            <a:ext cx="8686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Sinta mais amor em seu coração e o distribua com todos, estes sentimentos tão fundamentais em nossa vida.</a:t>
            </a:r>
          </a:p>
        </p:txBody>
      </p:sp>
      <p:pic>
        <p:nvPicPr>
          <p:cNvPr id="51" name="Imagem 50">
            <a:extLst>
              <a:ext uri="{FF2B5EF4-FFF2-40B4-BE49-F238E27FC236}">
                <a16:creationId xmlns:a16="http://schemas.microsoft.com/office/drawing/2014/main" id="{8FEAF4D4-07E1-4F6E-82F8-E2980FB428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121359"/>
            <a:ext cx="639400" cy="285785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E65053F7-6363-4070-A4DC-F0071E20BB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807" y="1618894"/>
            <a:ext cx="639400" cy="285785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AF8F3E57-C57B-4E89-81CA-9E1E1E2329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340" y="735590"/>
            <a:ext cx="639400" cy="285785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C9656C7A-BD28-4647-AA61-E7B60BAD5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7368" y="1481980"/>
            <a:ext cx="639400" cy="28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7DAC441-7FC9-4588-9EC8-0BB1C8CF8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329" y="638175"/>
            <a:ext cx="10172797" cy="5467334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CA4D8E97-250D-400B-8165-4734B4E726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674" y="889219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E1B9D8E7-4A21-4B49-8E39-EA90FA3FE5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38" y="1253648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ADA87BC9-56EB-4ECF-81CF-B15B5523A9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893" y="701994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811DB5B0-0297-4FDE-BF67-5985110DB8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606" y="1466819"/>
            <a:ext cx="1135856" cy="507681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BA4DAE97-1BDF-4351-A3F0-758CE81C0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241" y="836511"/>
            <a:ext cx="1135856" cy="507681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D4927D3D-A545-4268-A2BE-B6063EC18D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673" y="1458557"/>
            <a:ext cx="1135856" cy="50768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E83B57E-3D22-43AB-BF0F-2E8E01DC39FC}"/>
              </a:ext>
            </a:extLst>
          </p:cNvPr>
          <p:cNvSpPr/>
          <p:nvPr/>
        </p:nvSpPr>
        <p:spPr>
          <a:xfrm>
            <a:off x="739765" y="4491689"/>
            <a:ext cx="102420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Fale mais palavras de incentivo, motivação 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para as pessoas que cruzarem seu caminho.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Julgue menos, não critique as pessoas, tenha mais compreensão.</a:t>
            </a:r>
          </a:p>
        </p:txBody>
      </p:sp>
    </p:spTree>
    <p:extLst>
      <p:ext uri="{BB962C8B-B14F-4D97-AF65-F5344CB8AC3E}">
        <p14:creationId xmlns:p14="http://schemas.microsoft.com/office/powerpoint/2010/main" val="41200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glitter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4C629C9-DB95-4007-BEA5-46698CF46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296" y="656430"/>
            <a:ext cx="10184704" cy="547453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87FAE58D-5800-4B90-9CA2-8944B7222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466" y="1720660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9F7C6C8B-2A6A-4234-AF01-F032092E3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1" y="878291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DF2A23BB-38A5-43D3-82A8-F0A4E35D09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335" y="1372767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99324703-C9FF-4F60-AFEC-A7A93DA45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80" y="794081"/>
            <a:ext cx="1135856" cy="50768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91D12ED-3081-41FB-9405-2F9FCE427060}"/>
              </a:ext>
            </a:extLst>
          </p:cNvPr>
          <p:cNvSpPr/>
          <p:nvPr/>
        </p:nvSpPr>
        <p:spPr>
          <a:xfrm>
            <a:off x="1135610" y="4494259"/>
            <a:ext cx="78082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Independente dos acontecimentos da vida escolha vibrar nas boas energias.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– Escolha espalhar luz por onde for.</a:t>
            </a:r>
          </a:p>
        </p:txBody>
      </p:sp>
    </p:spTree>
    <p:extLst>
      <p:ext uri="{BB962C8B-B14F-4D97-AF65-F5344CB8AC3E}">
        <p14:creationId xmlns:p14="http://schemas.microsoft.com/office/powerpoint/2010/main" val="311434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5834BBE-3006-4BCA-B2D1-0C3602E29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078" y="265499"/>
            <a:ext cx="10163272" cy="5421161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7376A304-0650-4074-8E3C-EE69F006DB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674" y="889219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E19C6B20-9E6B-47FF-BF59-52479F5BD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350" y="1720660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DC22F960-513B-4977-8A5C-12B991E84D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9" y="1466819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37B0D843-4295-4069-AA80-29814C9DBE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750" y="768622"/>
            <a:ext cx="1135856" cy="507681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8D4794F6-D36F-463B-B563-4EA9C8C1D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89" y="884136"/>
            <a:ext cx="1135856" cy="507681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8F4D5058-1B57-4853-A810-3F14BF8CA4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755" y="703101"/>
            <a:ext cx="1135856" cy="50768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B07F41B-A833-4542-BCCC-2CA10529A398}"/>
              </a:ext>
            </a:extLst>
          </p:cNvPr>
          <p:cNvSpPr/>
          <p:nvPr/>
        </p:nvSpPr>
        <p:spPr>
          <a:xfrm>
            <a:off x="757758" y="4410340"/>
            <a:ext cx="10740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Para o ano que vai iniciar, desejo que você possa sonhar muito, independente de tudo que aconteça, que a esperança seja uma constante em sua vida, a fé esteja sempre presente em seu coração.</a:t>
            </a:r>
          </a:p>
        </p:txBody>
      </p:sp>
    </p:spTree>
    <p:extLst>
      <p:ext uri="{BB962C8B-B14F-4D97-AF65-F5344CB8AC3E}">
        <p14:creationId xmlns:p14="http://schemas.microsoft.com/office/powerpoint/2010/main" val="22228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glitter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3B0806-FFC6-4571-AD01-B39E2F559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715" y="439618"/>
            <a:ext cx="10194139" cy="5393864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082FA2C-23A8-436E-8793-2C02F7C3AE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466819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F8193DC5-B12B-4DCF-8AA4-E75ACD8AC2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289" y="1277781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1391BF53-2097-4342-B773-F5233C718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211" y="2420781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CBB0EAFE-061A-46FA-AA5F-A6FC353605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608" y="744776"/>
            <a:ext cx="1135856" cy="507681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10B41CD-9965-4159-895A-0684F5E64283}"/>
              </a:ext>
            </a:extLst>
          </p:cNvPr>
          <p:cNvSpPr/>
          <p:nvPr/>
        </p:nvSpPr>
        <p:spPr>
          <a:xfrm>
            <a:off x="1644323" y="4535850"/>
            <a:ext cx="86367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Que a possibilidade de renovação não esteja em algo, 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mas principalmente em você.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A vida será no próximo ano como escolher viver cada dia.</a:t>
            </a:r>
          </a:p>
        </p:txBody>
      </p:sp>
    </p:spTree>
    <p:extLst>
      <p:ext uri="{BB962C8B-B14F-4D97-AF65-F5344CB8AC3E}">
        <p14:creationId xmlns:p14="http://schemas.microsoft.com/office/powerpoint/2010/main" val="311681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glitter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D6BEB77-4026-4D95-BF59-2C9E91AB9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783" y="285871"/>
            <a:ext cx="10246526" cy="500038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B08C2479-D2EB-4210-9F63-28A6F65568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647" y="891032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FB14E6F8-FF25-4D0F-AE2E-264580F79E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807" y="730129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42E63DC5-85B4-4567-93F6-CB445B5F9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25" y="1571749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5B5B1D4C-108A-4891-B9D5-207B0F98E6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720660"/>
            <a:ext cx="1135856" cy="50768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52E912C-C2BE-45ED-BB35-BA818844B303}"/>
              </a:ext>
            </a:extLst>
          </p:cNvPr>
          <p:cNvSpPr/>
          <p:nvPr/>
        </p:nvSpPr>
        <p:spPr>
          <a:xfrm>
            <a:off x="2502694" y="5015562"/>
            <a:ext cx="7149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Não esqueça de cultivar o melhor em você, se comprometendo sério com tudo que acredita.</a:t>
            </a:r>
          </a:p>
        </p:txBody>
      </p:sp>
    </p:spTree>
    <p:extLst>
      <p:ext uri="{BB962C8B-B14F-4D97-AF65-F5344CB8AC3E}">
        <p14:creationId xmlns:p14="http://schemas.microsoft.com/office/powerpoint/2010/main" val="72941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22295EE-A2F7-4D6F-9CAF-593500AF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923" y="392384"/>
            <a:ext cx="10208427" cy="544514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C162B1D1-F4EE-442F-A14A-9AC728B6B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674" y="889219"/>
            <a:ext cx="1135856" cy="507681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24F27C46-B249-4D20-9496-F1BECB0C6E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849" y="1531621"/>
            <a:ext cx="1135856" cy="50768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8AF3145-2C84-49E5-80F0-9D83F2DCF7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653" y="863689"/>
            <a:ext cx="1135856" cy="507681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142581E5-5F23-4392-A1A7-D69C0390A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671" y="1596703"/>
            <a:ext cx="1135856" cy="507681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2869462E-75FD-4638-91E4-E1F2478ED9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173" y="830096"/>
            <a:ext cx="1135856" cy="507681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540007E7-759A-4D06-814E-95F68A42D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7356" y="768622"/>
            <a:ext cx="1135856" cy="50768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03E2889-9761-4972-82A6-B35CF0C16E27}"/>
              </a:ext>
            </a:extLst>
          </p:cNvPr>
          <p:cNvSpPr/>
          <p:nvPr/>
        </p:nvSpPr>
        <p:spPr>
          <a:xfrm>
            <a:off x="901180" y="4563376"/>
            <a:ext cx="104121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Ser doce e leve, para ter um ano tão doce e leve como você puder ser.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Beijo no coração.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</a:rPr>
              <a:t>Feliz Ano Novo</a:t>
            </a:r>
          </a:p>
        </p:txBody>
      </p:sp>
    </p:spTree>
    <p:extLst>
      <p:ext uri="{BB962C8B-B14F-4D97-AF65-F5344CB8AC3E}">
        <p14:creationId xmlns:p14="http://schemas.microsoft.com/office/powerpoint/2010/main" val="42242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m 34">
            <a:extLst>
              <a:ext uri="{FF2B5EF4-FFF2-40B4-BE49-F238E27FC236}">
                <a16:creationId xmlns:a16="http://schemas.microsoft.com/office/drawing/2014/main" id="{5CA97540-4B23-4251-81EC-57A741993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5525"/>
            <a:ext cx="1143000" cy="752475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7C17C6AD-5AF1-46A0-88F5-5EB9F9B9A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105525"/>
            <a:ext cx="1143000" cy="75247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C7D4A269-37B8-4500-A036-9A655E30A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75" y="6105525"/>
            <a:ext cx="1143000" cy="752475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64C149A-630F-45F0-BEAD-EDB39140A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6105524"/>
            <a:ext cx="1143000" cy="75247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D41D6D45-E60A-48B1-AABD-4ECDEA82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6105525"/>
            <a:ext cx="1143000" cy="752475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BBCE2C1-2625-411C-A65C-D8929B13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25" y="6105523"/>
            <a:ext cx="1143000" cy="75247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DB4A0820-E212-4641-B7B4-63D075D50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63" y="6105521"/>
            <a:ext cx="1143000" cy="752475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EBEF41A8-B227-43B8-99AE-46805BDE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1" y="6105525"/>
            <a:ext cx="1143000" cy="75247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021D93A5-B50B-4F58-9C65-09C9598B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738" y="6105520"/>
            <a:ext cx="1143000" cy="752475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67E42AE8-E2CC-4017-BDA4-217B7BEE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969" y="6105515"/>
            <a:ext cx="1143000" cy="752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1A8E0206-A6E1-4015-92A9-63A612F1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105514"/>
            <a:ext cx="1143000" cy="75247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EED3684E-5632-4106-AF7A-1050B487D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0" y="16157"/>
            <a:ext cx="1135856" cy="752475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D08CD391-F823-47B7-AC0D-364F7618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55" y="16157"/>
            <a:ext cx="1135856" cy="75247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8FEF0550-3E57-43B1-BC12-8306038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30" y="16156"/>
            <a:ext cx="1135856" cy="752475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E98E098F-2F8C-4B89-82C4-1F28C1EE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16157"/>
            <a:ext cx="1135856" cy="75247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4CB1FA1B-51A1-4FB1-BA6E-3AA3E9BE3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05" y="16155"/>
            <a:ext cx="1135856" cy="752475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47BB4113-C429-4CF9-93FC-1D65074F8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43" y="16153"/>
            <a:ext cx="1135856" cy="752475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A9842C7A-82DB-47FB-BFE3-F6617C99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81" y="16157"/>
            <a:ext cx="1135856" cy="752475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1CB5F1-DD3C-4887-8C7F-DC2C1155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8" y="16152"/>
            <a:ext cx="1135856" cy="75247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FF5C837-59FE-44A1-8ED3-F3604296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49" y="16147"/>
            <a:ext cx="1135856" cy="752475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02AFF354-F1BE-4D26-B1C1-C7049BF04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66675"/>
            <a:ext cx="954943" cy="1143000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8B6D6F6-428E-439F-A1CB-5F27C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56" y="956942"/>
            <a:ext cx="954943" cy="1143000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9A39975A-00E8-495D-A3E9-28E506F6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75" y="1785462"/>
            <a:ext cx="954943" cy="1143000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0178952F-FFC2-4798-A6F0-974AB774A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81" y="2579793"/>
            <a:ext cx="954943" cy="1143000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4CE3B40D-F3A7-409B-8F96-6D8516F43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508" y="3228181"/>
            <a:ext cx="954943" cy="1143000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8D1B1645-6550-4595-A2F5-1C2B0FB3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131" y="3960557"/>
            <a:ext cx="954943" cy="1143000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C7A56D56-E995-48E5-95DA-212DEEC4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0" y="5027316"/>
            <a:ext cx="986774" cy="1143000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E8BA8E68-2AE5-4E12-8250-F85287F99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1873"/>
            <a:ext cx="878558" cy="1143000"/>
          </a:xfrm>
          <a:prstGeom prst="rect">
            <a:avLst/>
          </a:prstGeom>
        </p:spPr>
      </p:pic>
      <p:pic>
        <p:nvPicPr>
          <p:cNvPr id="76" name="Imagem 75">
            <a:extLst>
              <a:ext uri="{FF2B5EF4-FFF2-40B4-BE49-F238E27FC236}">
                <a16:creationId xmlns:a16="http://schemas.microsoft.com/office/drawing/2014/main" id="{6A63EF74-3EB3-4120-8970-9BF5749A6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" y="892140"/>
            <a:ext cx="878558" cy="1143000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3D7C0697-4B41-4A98-B583-2B01B0186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6" y="1720660"/>
            <a:ext cx="878558" cy="1143000"/>
          </a:xfrm>
          <a:prstGeom prst="rect">
            <a:avLst/>
          </a:prstGeom>
        </p:spPr>
      </p:pic>
      <p:pic>
        <p:nvPicPr>
          <p:cNvPr id="78" name="Imagem 77">
            <a:extLst>
              <a:ext uri="{FF2B5EF4-FFF2-40B4-BE49-F238E27FC236}">
                <a16:creationId xmlns:a16="http://schemas.microsoft.com/office/drawing/2014/main" id="{CD4E6DB2-288B-4849-85A2-974A23791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" y="2514991"/>
            <a:ext cx="878558" cy="1143000"/>
          </a:xfrm>
          <a:prstGeom prst="rect">
            <a:avLst/>
          </a:prstGeom>
        </p:spPr>
      </p:pic>
      <p:pic>
        <p:nvPicPr>
          <p:cNvPr id="79" name="Imagem 78">
            <a:extLst>
              <a:ext uri="{FF2B5EF4-FFF2-40B4-BE49-F238E27FC236}">
                <a16:creationId xmlns:a16="http://schemas.microsoft.com/office/drawing/2014/main" id="{26E2D71A-5EB7-4410-A842-6629B7791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" y="3163379"/>
            <a:ext cx="878558" cy="1143000"/>
          </a:xfrm>
          <a:prstGeom prst="rect">
            <a:avLst/>
          </a:prstGeom>
        </p:spPr>
      </p:pic>
      <p:pic>
        <p:nvPicPr>
          <p:cNvPr id="80" name="Imagem 79">
            <a:extLst>
              <a:ext uri="{FF2B5EF4-FFF2-40B4-BE49-F238E27FC236}">
                <a16:creationId xmlns:a16="http://schemas.microsoft.com/office/drawing/2014/main" id="{B2B3F6F4-BB4E-46BF-882F-1F9904975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8" y="3895755"/>
            <a:ext cx="878558" cy="1143000"/>
          </a:xfrm>
          <a:prstGeom prst="rect">
            <a:avLst/>
          </a:prstGeom>
        </p:spPr>
      </p:pic>
      <p:pic>
        <p:nvPicPr>
          <p:cNvPr id="81" name="Imagem 80">
            <a:extLst>
              <a:ext uri="{FF2B5EF4-FFF2-40B4-BE49-F238E27FC236}">
                <a16:creationId xmlns:a16="http://schemas.microsoft.com/office/drawing/2014/main" id="{CDA0584C-BDFB-49BD-92FA-7931B24F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" y="4962514"/>
            <a:ext cx="878558" cy="1143000"/>
          </a:xfrm>
          <a:prstGeom prst="rect">
            <a:avLst/>
          </a:prstGeom>
        </p:spPr>
      </p:pic>
      <p:pic>
        <p:nvPicPr>
          <p:cNvPr id="82" name="Imagem 81">
            <a:extLst>
              <a:ext uri="{FF2B5EF4-FFF2-40B4-BE49-F238E27FC236}">
                <a16:creationId xmlns:a16="http://schemas.microsoft.com/office/drawing/2014/main" id="{2CAB88A4-6C8D-4B41-B881-34F7AB82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71" y="41606"/>
            <a:ext cx="1135856" cy="752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AFAC9A4-74B5-48A6-870E-0124CC2EB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97" y="772995"/>
            <a:ext cx="10091834" cy="530706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19A23AF1-9045-42DC-A386-3D6A7C438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26717" y="819540"/>
            <a:ext cx="629949" cy="96592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8919F88-024C-4974-AF3F-D823F8D3B6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9387" y="2375149"/>
            <a:ext cx="1948512" cy="608910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4FDA2642-472F-41D1-B404-249BE9660C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836" y="2375149"/>
            <a:ext cx="1019501" cy="364628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814E7FD0-F207-4EB2-9A4D-BD255DC753F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1182875" y="472858"/>
            <a:ext cx="1948512" cy="2359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CaixaDeTexto 2">
            <a:extLst>
              <a:ext uri="{FF2B5EF4-FFF2-40B4-BE49-F238E27FC236}">
                <a16:creationId xmlns:a16="http://schemas.microsoft.com/office/drawing/2014/main" id="{F91729E0-C145-49CC-8F1B-801C56AC7298}"/>
              </a:ext>
            </a:extLst>
          </p:cNvPr>
          <p:cNvSpPr txBox="1"/>
          <p:nvPr/>
        </p:nvSpPr>
        <p:spPr>
          <a:xfrm>
            <a:off x="4025380" y="472858"/>
            <a:ext cx="7054697" cy="55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Texto:Patricia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Tavares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ABBA - </a:t>
            </a:r>
            <a:r>
              <a:rPr lang="pt-PT" sz="32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happy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new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year</a:t>
            </a:r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CENA" panose="02000000000000000000" pitchFamily="2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1" name="Imagem 50">
            <a:extLst>
              <a:ext uri="{FF2B5EF4-FFF2-40B4-BE49-F238E27FC236}">
                <a16:creationId xmlns:a16="http://schemas.microsoft.com/office/drawing/2014/main" id="{52B42760-4E23-4A46-94A5-97BA5E2691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324" y="764313"/>
            <a:ext cx="1948512" cy="608910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92D65795-8E60-4690-93F5-D9769E089E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72" y="2954902"/>
            <a:ext cx="1948512" cy="608910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64483FD3-4D28-4752-80B4-8FB537B130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773" y="3863949"/>
            <a:ext cx="1328137" cy="203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6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0">
        <p14:glitter dir="r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eria">
  <a:themeElements>
    <a:clrScheme name="Turbilh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Galeria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xtura Grung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144</TotalTime>
  <Words>474</Words>
  <Application>Microsoft Office PowerPoint</Application>
  <PresentationFormat>Ecrã Panorâmico</PresentationFormat>
  <Paragraphs>42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4" baseType="lpstr">
      <vt:lpstr>AR CENA</vt:lpstr>
      <vt:lpstr>Arial</vt:lpstr>
      <vt:lpstr>Century Gothic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2019-12-28T00:03:41Z</dcterms:created>
  <dcterms:modified xsi:type="dcterms:W3CDTF">2019-12-29T19:16:51Z</dcterms:modified>
</cp:coreProperties>
</file>