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6" r:id="rId4"/>
    <p:sldId id="261" r:id="rId5"/>
    <p:sldId id="259" r:id="rId6"/>
    <p:sldId id="263" r:id="rId7"/>
    <p:sldId id="265" r:id="rId8"/>
    <p:sldId id="260" r:id="rId9"/>
    <p:sldId id="268" r:id="rId10"/>
    <p:sldId id="269" r:id="rId11"/>
    <p:sldId id="270" r:id="rId12"/>
    <p:sldId id="266" r:id="rId13"/>
    <p:sldId id="267" r:id="rId14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Lh/YtDmWtnHSnFGUwZfuw==" hashData="8+jQDL79gWmJXy8L6lmTUdBkcZDPeVPC2jyWF1sZ4tkv/ITJPjzp3vkxF1AAxPvNMT1mn6KrMRrAq+CVUNnoF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52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537F07-FE5F-49DC-8800-BD44ABD23A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28181F9-E599-4BA8-A5F1-DE6DD1758F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4A6BF82-AF52-4970-981C-0B8C7491E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4C01DBF-4524-4A2D-B7DF-C0EBF483A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883B88E-30A2-4CE5-8D07-347AB2876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991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7EDEA7-8E4A-4912-9DDD-8DB9B6D21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967FFF2A-84DC-4C13-9FB1-1E1E49DFFB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E086E70-D718-4AB6-A469-ADE5F663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8203ED5-D7D4-47D3-B8C3-3F4DFEFE0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404A909-7A61-484E-830E-78B929DFD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749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94A43C-5057-4703-AF82-292C22ED8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7451ADE-1141-470A-AB11-BCBA1BA65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56BEC87-3A60-4D76-9FC0-C93462B3B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488D667-C3B4-488B-8696-1636EDD49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946B811-2485-49A1-B212-DDF70019E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171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3FE18A-0A6E-4F98-8A25-12B05CBA9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9F492B8-4DE9-408F-8F43-5C2CD1A863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216EC068-5E67-401C-8F99-F5F642840C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1467C285-A2D4-4B60-BC90-682E1F4F5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3D460113-9D4C-49DC-A681-38DC3DF33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6C2EF57-B658-498F-8F6C-28E7DC08C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27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CD8FFC-D1CB-4A60-A83E-4D9EBE435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78856723-CEE7-4393-902C-ABC95B886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1924453-97C6-4728-BB41-09DBEC0E1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7D289DA7-A0CD-4FFE-B14C-8A023A65EC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F59EB1D4-ADED-49B3-B861-44B87668F6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D1606EF3-A9A8-45B4-95E3-A714A363C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2DE52A98-037B-4C00-B2CE-E434EF883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20013439-A5AA-485F-8C42-B6EA5EEC6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D2B5ED-988A-40C1-94DE-AEEC6861C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76B0394C-7A8F-4771-90ED-955C6F205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C3AA1952-0656-4A9A-9D4F-39B4924A0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86CA4947-4E86-471F-9132-D78C7C5F5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502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DA7C51ED-2162-476A-86EB-8885D0C4D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B2D512E5-EB8F-471D-8DF5-D3D4570BB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4F0FE06A-43D5-4DF5-A026-C86E40124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1107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0ADE34-FA44-4456-8A80-1E150929C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15F2F01-A9CB-4650-99C5-D8171C405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D1408DC-A409-47CA-9320-27C4D250F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5152D85-64DF-4DBF-B5E1-502201B30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614F713-B6D2-42A8-9053-081B06FD3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CDD00E02-6531-43D4-BCE0-BC0930C74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7955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E592BD-55CD-4FF8-91FA-52D7FCBF2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3ADC15F6-D39B-4959-A008-EE65F475B5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6303D23-396F-404C-80ED-143F25C5DC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D18758A3-ECC9-4371-9ACD-C14B180E3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B1E7AB33-818F-4F29-89F5-D572E0C7A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3FF00F2-A6CE-42E3-B3C6-BBE6B9D1E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9791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697929-2E84-4A5F-87B8-B1B6EC982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07D5DB6E-C557-4DE8-B4DA-879D1669A3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ABD7DB1-9630-42FF-82D7-14896965E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BE18004-5032-4EBC-A67A-C24CE124D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737AFB3-DB28-4527-B17C-F173D2BB3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15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A77D03B-00DC-4430-B2DA-BA9DE332C2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D39A62B-399E-49B7-AC81-3BFF287AB6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8F405FD-DF31-44D9-9920-C73419D1F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316961D-D452-4230-9178-71CC11A0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76BD492-6B2A-4FDD-93F2-D6BDAD34F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9979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774B83DE-65D7-4AD6-948A-FF503B9F7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3C15E1F1-EE1F-4008-BEF3-FF0E0612A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84AE114-7C85-44B2-8AC7-C8D5C04EEB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59892-875D-4D2A-98D2-8EFE12E57B07}" type="datetimeFigureOut">
              <a:rPr lang="pt-PT" smtClean="0"/>
              <a:t>26-03-2019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FD237A1-5C3E-4083-B30A-D4C0BB132E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2659CBE-F48C-43B3-AD26-0043C291D7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8C0CE-067E-4515-ACF0-1399CBCE41F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65261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gif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5420228-B993-4B26-AEEC-7A53A4E9B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5" y="533400"/>
            <a:ext cx="10334625" cy="5753100"/>
          </a:xfrm>
          <a:prstGeom prst="rect">
            <a:avLst/>
          </a:prstGeom>
          <a:effectLst>
            <a:softEdge rad="5588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7A47A7A-94EB-4762-8C03-72AD289835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72075"/>
            <a:ext cx="10334625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21E76B8-4F68-44ED-9988-C765D84ABA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47863" y="2364581"/>
            <a:ext cx="5729287" cy="21145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F81BA58-3B83-4F26-9066-66E87D3829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53435" y="2331244"/>
            <a:ext cx="5753100" cy="21145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924A7AB-B667-4200-8591-422BDA7F5D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21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window/>
        <p:sndAc>
          <p:stSnd loop="1">
            <p:snd r:embed="rId2" name="Enya - Stars and Midnight Blue.wav"/>
          </p:stSnd>
        </p:sndAc>
      </p:transition>
    </mc:Choice>
    <mc:Fallback>
      <p:transition spd="slow" advTm="4000">
        <p:fade/>
        <p:sndAc>
          <p:stSnd loop="1">
            <p:snd r:embed="rId2" name="Enya - Stars and Midnight Bl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B1B1F76-5AC1-443D-883A-FBDE5F858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533400"/>
            <a:ext cx="10325100" cy="5767387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1F8FFDD-936A-4E08-8221-543244A917EB}"/>
              </a:ext>
            </a:extLst>
          </p:cNvPr>
          <p:cNvSpPr/>
          <p:nvPr/>
        </p:nvSpPr>
        <p:spPr>
          <a:xfrm>
            <a:off x="1727797" y="3337351"/>
            <a:ext cx="37641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VIRTUAL e REAL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04E86E1-0FEF-4978-96C1-3B5312F6EF57}"/>
              </a:ext>
            </a:extLst>
          </p:cNvPr>
          <p:cNvSpPr/>
          <p:nvPr/>
        </p:nvSpPr>
        <p:spPr>
          <a:xfrm>
            <a:off x="6134100" y="5015984"/>
            <a:ext cx="42322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dirty="0"/>
              <a:t> </a:t>
            </a:r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</a:t>
            </a:r>
            <a:r>
              <a:rPr lang="pt-PT" sz="5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Cema</a:t>
            </a:r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5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Raizer</a:t>
            </a:r>
            <a:endParaRPr lang="pt-PT" sz="54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761B585-E021-420B-960A-0B087CBD21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91125"/>
            <a:ext cx="10325100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6CEF1F5-1EF5-4D82-92C7-99777D97D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64531" y="2371725"/>
            <a:ext cx="5743574" cy="21145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946495B-732E-425F-B095-420345CD5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48673" y="2326481"/>
            <a:ext cx="5743574" cy="21145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01C90F3-1CAB-4D52-A23B-87C9011E66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6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window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BFB8CFE3-940D-446F-A9F5-28F6579E8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309" y="523875"/>
            <a:ext cx="10765766" cy="5738543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154BEC84-346B-4341-8C0B-8A42E09F52DD}"/>
              </a:ext>
            </a:extLst>
          </p:cNvPr>
          <p:cNvSpPr/>
          <p:nvPr/>
        </p:nvSpPr>
        <p:spPr>
          <a:xfrm>
            <a:off x="5253034" y="3887419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Muitos sentimentos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Tocam nossa alma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nos leva a poetizar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6AE9F0F1-1EF6-47BA-9776-8D61E64B3E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81600"/>
            <a:ext cx="10334625" cy="21145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2DDBB2E9-3CAE-44F8-A978-B7BB5E9C6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45347" y="2352540"/>
            <a:ext cx="5705205" cy="211455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2D746FE-743A-4CE4-9600-7346ECC92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73810" y="2329918"/>
            <a:ext cx="5750449" cy="21145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ACF0E6A-987C-4A3F-B3ED-607E1EDCB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209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578FA38-C1EF-42DF-A3C3-52FFE8ED4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99" y="571501"/>
            <a:ext cx="10210801" cy="57007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20C9F99-D018-4178-A602-B9FA164EDD09}"/>
              </a:ext>
            </a:extLst>
          </p:cNvPr>
          <p:cNvSpPr/>
          <p:nvPr/>
        </p:nvSpPr>
        <p:spPr>
          <a:xfrm>
            <a:off x="4733925" y="476461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 vontade de interagir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Juntar palavras formando frases...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DD79107-C7D3-4A2B-9D38-AFBB2D187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91125"/>
            <a:ext cx="10334625" cy="21145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ADADB8E-0E45-48B7-A897-77CCC2F29E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47862" y="2364581"/>
            <a:ext cx="5729286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9BEE836-416B-48FB-8A37-EE73A1F81A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84392" y="2319337"/>
            <a:ext cx="5729286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4743852-EB1E-4B16-A8BD-E64B39FE09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6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window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CC20783-80F3-4DC9-B4B2-35B0378DE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74" y="542925"/>
            <a:ext cx="10210801" cy="5729287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1315E0C-A157-45F0-9D7F-B0E1185CED95}"/>
              </a:ext>
            </a:extLst>
          </p:cNvPr>
          <p:cNvSpPr/>
          <p:nvPr/>
        </p:nvSpPr>
        <p:spPr>
          <a:xfrm>
            <a:off x="4848225" y="471993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Tornar concretos os sentimentos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 Criação e  comunicação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F28A2F7-08C4-4E77-B599-E711E7828E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91125"/>
            <a:ext cx="10334625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D31CFA5-4678-4EE5-9E5E-6F0502CD1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47863" y="2364581"/>
            <a:ext cx="5729287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4949918-D434-4AF2-8618-7D51531281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68913" y="2334815"/>
            <a:ext cx="5760243" cy="21145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46038ED-2C8B-4AE0-96D8-F52704FB60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88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window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D608B99-8A47-448A-A7E5-A76DC016A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99" y="571501"/>
            <a:ext cx="10296526" cy="5719762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1BDD0A2-E4C3-4A78-9422-F20367BB7BBA}"/>
              </a:ext>
            </a:extLst>
          </p:cNvPr>
          <p:cNvSpPr/>
          <p:nvPr/>
        </p:nvSpPr>
        <p:spPr>
          <a:xfrm>
            <a:off x="1171575" y="467746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Virtual realidade de cada um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  Irmanados no afeto e no saber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D22515D-71E4-4578-BF02-8760C53CB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200650"/>
            <a:ext cx="10334625" cy="21145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A830626-C03C-475C-B263-54F4EBC81C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47862" y="2364581"/>
            <a:ext cx="5729286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F071217-79A8-4165-84B8-EF4C5F6120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14145" y="2341959"/>
            <a:ext cx="5774530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E5E2DEB-31E7-4419-90BC-952D35B999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110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window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C4D3BBF-3A12-4047-84D9-3B45558C19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99" y="552450"/>
            <a:ext cx="10287001" cy="5710237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599F558-985A-447F-AD45-CAD170554E7D}"/>
              </a:ext>
            </a:extLst>
          </p:cNvPr>
          <p:cNvSpPr/>
          <p:nvPr/>
        </p:nvSpPr>
        <p:spPr>
          <a:xfrm>
            <a:off x="3905250" y="475985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Entender no desabafo uma dor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 Escrever na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telinha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emoções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04A717E-97DB-4183-9769-5899F49AEC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72075"/>
            <a:ext cx="10334625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168BE7D-A786-4F1B-8992-A95C1A7B9C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57388" y="2374106"/>
            <a:ext cx="5748337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6A9C486-65D2-4E81-AE3F-EF94E722B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74866" y="2309812"/>
            <a:ext cx="5710237" cy="21145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074C709-0706-4BBF-913E-4E4EF6249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window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39236E6-97E1-41EF-94EB-8FE2051F1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4" y="533400"/>
            <a:ext cx="10372726" cy="5753100"/>
          </a:xfrm>
          <a:prstGeom prst="rect">
            <a:avLst/>
          </a:prstGeom>
          <a:effectLst>
            <a:softEdge rad="520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7F11B33-BD12-4C8E-861B-8AA2563F85B2}"/>
              </a:ext>
            </a:extLst>
          </p:cNvPr>
          <p:cNvSpPr/>
          <p:nvPr/>
        </p:nvSpPr>
        <p:spPr>
          <a:xfrm>
            <a:off x="1257300" y="102861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Nessa entrega sem fim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   Atravessar fronteiras...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Voando no pensamento e sonho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B1B5B02C-07B2-43F1-B369-2750B350F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81600"/>
            <a:ext cx="10334625" cy="21145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8EDEBA-23E9-4A6D-BDED-4BA009171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37147" y="2353866"/>
            <a:ext cx="5707856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C5CA40-3A47-4819-AAE3-1442E5909A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53435" y="2331244"/>
            <a:ext cx="5753100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846DF52-E95E-4886-AC38-206C5EC0A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65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D11FCB0-4216-4F47-B434-FAA34B58B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49" y="514350"/>
            <a:ext cx="10267951" cy="5786437"/>
          </a:xfrm>
          <a:prstGeom prst="rect">
            <a:avLst/>
          </a:prstGeom>
          <a:effectLst>
            <a:softEdge rad="520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E4DBFDB-58D4-40D8-BE2C-EF137D4F8430}"/>
              </a:ext>
            </a:extLst>
          </p:cNvPr>
          <p:cNvSpPr/>
          <p:nvPr/>
        </p:nvSpPr>
        <p:spPr>
          <a:xfrm>
            <a:off x="4933950" y="84841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Onde poeta e leitor são realidade...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Na poesia que pertence ao poeta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908E310-4289-49D0-AFBC-CF39430D5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200650"/>
            <a:ext cx="10334625" cy="21145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3D8C078-14FB-4ED8-B654-546798C51B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55006" y="2371725"/>
            <a:ext cx="5743574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F39AD5C-498C-435B-AE56-C38673A416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48673" y="2326481"/>
            <a:ext cx="5743574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EC715EB-6C7D-4E6C-B694-A1310FA65C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80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window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06E0F99-633B-4F98-AA43-27EDCCDD5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4" y="523875"/>
            <a:ext cx="10334625" cy="5748337"/>
          </a:xfrm>
          <a:prstGeom prst="rect">
            <a:avLst/>
          </a:prstGeom>
          <a:effectLst>
            <a:softEdge rad="850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45AE942-4724-4CBF-B174-961C50DE7784}"/>
              </a:ext>
            </a:extLst>
          </p:cNvPr>
          <p:cNvSpPr/>
          <p:nvPr/>
        </p:nvSpPr>
        <p:spPr>
          <a:xfrm>
            <a:off x="3971924" y="4224635"/>
            <a:ext cx="71532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Ao registrar na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Telinha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 Pensamentos sonhos e verdade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Entendendo e conhecendo muitas vidas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A736AC5-1875-4786-8C85-63EB1DD321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81600"/>
            <a:ext cx="10334625" cy="21145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4E3546F-FC71-4088-B334-D6EC4C55B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66914" y="2374107"/>
            <a:ext cx="5748340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129B54F-2D63-473B-B121-442FA6D893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72485" y="2312194"/>
            <a:ext cx="5715000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1563198-7604-4CA5-8B50-807AF8EC24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94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9CFA40F-D49C-428E-8510-2468E0CA7B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4" y="561975"/>
            <a:ext cx="10287001" cy="5672137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44B28DF-72E9-401F-BAF9-EF532BE9A4B0}"/>
              </a:ext>
            </a:extLst>
          </p:cNvPr>
          <p:cNvSpPr/>
          <p:nvPr/>
        </p:nvSpPr>
        <p:spPr>
          <a:xfrm>
            <a:off x="3857625" y="474556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Mostrando seu próprio mundo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 Repleto de poemas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26D2ABE-7CFF-49E4-898E-FD3E5FBDEB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72075"/>
            <a:ext cx="10334625" cy="21145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D7B5667-CB18-48AD-B42A-08AC1544E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53816" y="2361010"/>
            <a:ext cx="5722144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7D1B113-6AFF-4A80-8731-5C5199546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68913" y="2315765"/>
            <a:ext cx="5722143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934A56A-D7EC-4778-B473-F87E29C5A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7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14:window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DD00BB0-2400-4D8F-A07C-AD37AADFC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49" y="533401"/>
            <a:ext cx="10315575" cy="5719762"/>
          </a:xfrm>
          <a:prstGeom prst="rect">
            <a:avLst/>
          </a:prstGeom>
          <a:effectLst>
            <a:softEdge rad="596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1D29E92-9E61-4C06-AC8E-EBDD8F49B212}"/>
              </a:ext>
            </a:extLst>
          </p:cNvPr>
          <p:cNvSpPr/>
          <p:nvPr/>
        </p:nvSpPr>
        <p:spPr>
          <a:xfrm>
            <a:off x="1438275" y="422463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Pois a vida é agora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a lua e a poesia mantenham unidos todos os Poetas!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88D2EB0-8B01-4A94-B81A-078233EB7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181600"/>
            <a:ext cx="10334625" cy="21145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6AD4598-BF7B-45EE-A4FE-55D2DCD4A3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52625" y="2359819"/>
            <a:ext cx="5719762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DC81767-C0ED-4AC4-8B35-3099B58328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49863" y="2325291"/>
            <a:ext cx="5741194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A333948-EB8E-49FE-ABAB-EC1A76922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03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D70427E-D6F8-4367-9793-C9AEFE2EE7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49" y="495300"/>
            <a:ext cx="10334625" cy="5786437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330FC67-6747-481C-8C9A-511096264E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-561975"/>
            <a:ext cx="10334625" cy="21145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5AD4E0D-AB9A-4D3C-8EA1-C69F5C7E76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548" y="5200650"/>
            <a:ext cx="10334625" cy="21145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413F8EC-9599-45D2-A49B-B7C6D9C4F6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66913" y="2393156"/>
            <a:ext cx="5786437" cy="21145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5E33145-D276-425B-BA83-F820D8E7F5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35576" y="2339578"/>
            <a:ext cx="5769768" cy="211455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F36437AA-2F8D-4BD6-84E5-1120527D8017}"/>
              </a:ext>
            </a:extLst>
          </p:cNvPr>
          <p:cNvSpPr txBox="1"/>
          <p:nvPr/>
        </p:nvSpPr>
        <p:spPr>
          <a:xfrm>
            <a:off x="3167589" y="511969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Cema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Raizer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Enya - Stars and Midnight Blue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EA16C8EF-1DBE-4EBD-B7D2-F2FD37A54CE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855" y="1184275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42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0">
        <p14:window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178</Words>
  <Application>Microsoft Office PowerPoint</Application>
  <PresentationFormat>Ecrã Panorâmico</PresentationFormat>
  <Paragraphs>36</Paragraphs>
  <Slides>13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13</vt:i4>
      </vt:variant>
    </vt:vector>
  </HeadingPairs>
  <TitlesOfParts>
    <vt:vector size="18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2019-03-26T18:32:32Z</dcterms:created>
  <dcterms:modified xsi:type="dcterms:W3CDTF">2019-03-26T23:16:44Z</dcterms:modified>
</cp:coreProperties>
</file>