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9" r:id="rId4"/>
    <p:sldId id="257" r:id="rId5"/>
    <p:sldId id="260" r:id="rId6"/>
    <p:sldId id="258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2" r:id="rId16"/>
    <p:sldId id="271" r:id="rId17"/>
    <p:sldId id="270" r:id="rId18"/>
    <p:sldId id="274" r:id="rId19"/>
    <p:sldId id="275" r:id="rId20"/>
    <p:sldId id="265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OR7/zCs5jMfl9Vlbzjb0g==" hashData="qX6YeSs3s2oH95ZQJ7ABiczkKnu2CE2HSclSa/zgT5jUy2W+RDcS3BLUC9tIFbJGVeAPDQQRGpUBMgvLPUpF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AB94EB-515F-4534-9AC0-4E27B5CAFB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7F95C19-1838-4AAB-B11F-739500CE5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AB5AFC5-7EED-410D-B7C8-3B735E872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FFF51F9-AD2B-4F95-A2EF-3DCF9A253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6644961-9DFF-4E9F-8DC0-3E98728ED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5177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AC945-A1DC-4F1A-B54D-E1B1E82EA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514E3E4-E013-4AC2-9CFF-62DA9FD1B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B2E89A5-EDAC-4029-B110-19644EDB5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DC92809-7044-4E36-AC46-A08AAE95E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C34CB92-049C-4916-AAB5-E5F4B970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35829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0244B1-BBBA-4145-A77A-F9C542CDF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9A0440D-E289-4B17-8AC7-83F17A7CF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6A79046-1113-42B7-B94E-F102388B3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FCA57C6-6C7A-44BC-8E8C-04B3E8487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6C0A235-32E5-430C-B157-D3399D482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3599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E560BB-E59B-447B-BFDA-7296E0967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F70E9C1-678B-458F-B7E3-DDDCF6AF7A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B31B13E4-8AD3-42C9-A317-53F6EC4B7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6BE74CCE-AEAE-47CA-B80E-D34A8B94D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B94DEBF-EE31-45F0-BD9E-451D470A3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E1C9384-A00C-41B2-8F8E-C56F99EB1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7083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9E1E1C-7302-4656-9A54-0BA1A7884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95230AB-A7BB-41BA-A9DB-5105EB8D2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CBD6050-9D68-4E67-A5F5-80BD15CA7F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3C204876-4B32-47B2-B7DD-53EC1008BA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D33C61E0-ECF0-4938-92D4-D9B20BFD8D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532695F4-25DC-44A2-AB6C-9FFA58601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811DC8B9-90F3-4BE4-989B-ACE58E08A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8E712934-7C7D-460F-AB27-482FA7008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6160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7EEC7B-68F2-40BF-8954-B7312DB7D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9FA65639-1C1E-4C16-9257-AEFE843D7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0237F9F4-38E1-4C15-8F13-5DD1047AD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D1050B4D-2C67-4EDC-9F4D-B31088BE7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8415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58B50188-2BBE-45FD-A90D-2C8C6712D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0FB171A1-A527-4970-8128-B1DA18E05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05FB14ED-3742-403A-BE7D-C7690EFF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63835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C45000-66B1-4F56-8C55-89275B3ED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FF37776E-A7AE-4BB6-AF92-0249CBE14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CFE5DFB-3AC8-4BD2-B2FE-6A2A94D2A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EBFA458-E632-4AF3-BA58-EFC3C4DBB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A4705F8-2209-4D9F-95F1-C4CCD239A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B01F2F0-B039-40F9-A40B-477DAB1A0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0017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B8B40B-9AC3-44A4-8844-C8400987A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B97507F5-8883-4020-A0A6-750099D69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396EB57E-76E8-42D5-844E-5AE87478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C5679DF4-945F-4F36-AF5B-D2028E0A1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14BB73E-47E2-40E7-8676-4CD9A35C1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C7A62E7-CC03-4071-B973-526CDBE2B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1142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04CAA0-1ADF-4F30-BAE7-0B8F5EB8E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69BBAAE-24C7-47C9-B98C-0CE1D3341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81FBCF7-81A8-4AAA-8412-9A0CAE373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36FDC19-03AF-431F-8AD4-48C39BD26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F655976-0547-4652-B644-371E5E932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87660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1C5099B-F95A-4520-80D7-0FCACC712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123AECB-E51D-41BE-B50F-8B5CB3765A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5F6C7E9-A7EC-4A1C-A168-12D285CD8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57B0550-C914-464E-920B-1D60CE249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57A34F8-E1D2-47BC-93BD-3334B8590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871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3C761D33-7141-4164-A793-9DE24598D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D9B3C02-2827-4E02-AF7B-55E1CC8AA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74E5D34-B50A-4C9D-8263-B249BEC9BE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6885F-A22D-4BA5-9B01-4E29DFB16041}" type="datetimeFigureOut">
              <a:rPr lang="pt-PT" smtClean="0"/>
              <a:t>10-04-2019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6504649-3FA2-4EF1-ABFC-7E1AB65C69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21551FB-20F7-4EF7-86F7-428409CC7E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ADA57-2D6B-480A-9E2E-581A7FA84D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2666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52485866-8A99-45A3-ABCB-BC02F48AC7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838200"/>
            <a:ext cx="9178678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2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flythrough/>
        <p:sndAc>
          <p:stSnd loop="1">
            <p:snd r:embed="rId2" name="Peter Cetera-You're The Inspiration.wav"/>
          </p:stSnd>
        </p:sndAc>
      </p:transition>
    </mc:Choice>
    <mc:Fallback>
      <p:transition spd="slow" advTm="7000">
        <p:fade/>
        <p:sndAc>
          <p:stSnd loop="1">
            <p:snd r:embed="rId2" name="Peter Cetera-You're The Inspirati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3590966-EDB4-446E-A882-178268F9E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0229849" cy="6153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7F992C9-868A-451C-9F12-4F0798AC07F5}"/>
              </a:ext>
            </a:extLst>
          </p:cNvPr>
          <p:cNvSpPr/>
          <p:nvPr/>
        </p:nvSpPr>
        <p:spPr>
          <a:xfrm>
            <a:off x="4617530" y="3429000"/>
            <a:ext cx="57647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exaustão emocional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90995C8-EC49-4C91-AB61-6CA55207DB3C}"/>
              </a:ext>
            </a:extLst>
          </p:cNvPr>
          <p:cNvSpPr/>
          <p:nvPr/>
        </p:nvSpPr>
        <p:spPr>
          <a:xfrm>
            <a:off x="2248260" y="458349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Marcel Camargo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D6D3A81-8CCD-4105-A019-EA25BA7925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39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9C4C559-15CB-429E-B437-73C808ECF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35450" cy="6162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C7EAF31-C975-43A6-BB8E-DBA75339FBF4}"/>
              </a:ext>
            </a:extLst>
          </p:cNvPr>
          <p:cNvSpPr/>
          <p:nvPr/>
        </p:nvSpPr>
        <p:spPr>
          <a:xfrm>
            <a:off x="1219200" y="4363135"/>
            <a:ext cx="53911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vida nunca foi fácil, mas parece que, ultimamente, as coisas pioraram bastante.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EB1AA2C-3D40-49F1-AB0E-6DC99C745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799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806CBFC-FDD9-49D4-8D01-CC2734DA5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01250" cy="62198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CE60EAFD-5D53-4B5F-853D-DFD736865FCA}"/>
              </a:ext>
            </a:extLst>
          </p:cNvPr>
          <p:cNvSpPr/>
          <p:nvPr/>
        </p:nvSpPr>
        <p:spPr>
          <a:xfrm>
            <a:off x="1066800" y="379601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Existem mais pessoas, mais lugares, mais histórias tendo que conviver juntas, mas as relações compassadamente se fragilizam.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0399C91-D3E8-4C96-A4D9-D0ADDB0CA7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26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FB2D250-8A1F-4F45-B42D-88B70BDAF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44075" cy="6172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27553E7-9C54-4C33-85C2-11DD7BD05357}"/>
              </a:ext>
            </a:extLst>
          </p:cNvPr>
          <p:cNvSpPr/>
          <p:nvPr/>
        </p:nvSpPr>
        <p:spPr>
          <a:xfrm>
            <a:off x="1114425" y="41059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 mais estresse, mais horas de trabalho e isso tudo acaba exaurindo as energias de qualquer um.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390C71F-0046-464F-9672-6D8C58E46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283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80A0227-E307-4F72-8FB2-B7CA03E97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10800" cy="616213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E0E43725-E7FA-4D91-A5EF-0D351E507A35}"/>
              </a:ext>
            </a:extLst>
          </p:cNvPr>
          <p:cNvSpPr/>
          <p:nvPr/>
        </p:nvSpPr>
        <p:spPr>
          <a:xfrm>
            <a:off x="1104900" y="3429000"/>
            <a:ext cx="56292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vida moderna nos obriga a passar grande parte de nosso tempo trabalhando. Sob a ótica vigente, de que quanto mais se consome mais gente se é,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4A16AE1-F6A3-4EFB-92C0-DAAA2832D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31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BF656AC-1837-4FD5-A5DE-7EE218FBD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0086976" cy="6181725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896AD5B-C711-4FD9-9D93-E716CBFBE83A}"/>
              </a:ext>
            </a:extLst>
          </p:cNvPr>
          <p:cNvSpPr/>
          <p:nvPr/>
        </p:nvSpPr>
        <p:spPr>
          <a:xfrm>
            <a:off x="1828801" y="3657600"/>
            <a:ext cx="42671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torna-se necessário um consumismo desenfreado, para que nos vejam como alguém que existe de fato.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1A27795-754F-4EB8-A7DF-9A88B3F67C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238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A75770-46AC-4C4F-AF48-D6E7E99D7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72650" cy="6172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F028720-8443-427E-9174-8C501C319D5D}"/>
              </a:ext>
            </a:extLst>
          </p:cNvPr>
          <p:cNvSpPr/>
          <p:nvPr/>
        </p:nvSpPr>
        <p:spPr>
          <a:xfrm>
            <a:off x="1162050" y="4177010"/>
            <a:ext cx="57245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Junto com o consumismo, caminha a valorização das aparências, da ostentação de grifes,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tanquinhos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e dentes brancos.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4C81034-13A2-4D8E-8220-B8455C60D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483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837B13-D7B5-4E82-A01C-7F4105E69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25075" cy="62103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37E4BE8-83C2-493D-B121-15A77C2644D8}"/>
              </a:ext>
            </a:extLst>
          </p:cNvPr>
          <p:cNvSpPr/>
          <p:nvPr/>
        </p:nvSpPr>
        <p:spPr>
          <a:xfrm>
            <a:off x="1095375" y="3782110"/>
            <a:ext cx="50006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haja dinheiro para poder lapidar o corpo, à imagem e semelhança do estereótipo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midiático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da perfeição.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F52B2E2-47C8-4B26-B3FE-184158C31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95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E05AD16-6E18-4D91-96BD-D4E5E7752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855199" cy="617219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CD7EAD1-E537-4AD9-8BAF-AB4E3C648BA7}"/>
              </a:ext>
            </a:extLst>
          </p:cNvPr>
          <p:cNvSpPr/>
          <p:nvPr/>
        </p:nvSpPr>
        <p:spPr>
          <a:xfrm>
            <a:off x="1235710" y="3919835"/>
            <a:ext cx="5867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Passamos a nos preocupar tanto com o que está lá fora, que acabamos nos esquecendo de ouvir o ritmo de nossa alma, de nosso coração.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C1339EB-1E1D-410A-BB45-77E58F3C3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841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E4435D8-D7AC-484D-9CA8-7B2E656E99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84267" cy="611326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4CD939E-1C7F-4BE6-9CE6-7BF5131B9BB8}"/>
              </a:ext>
            </a:extLst>
          </p:cNvPr>
          <p:cNvSpPr/>
          <p:nvPr/>
        </p:nvSpPr>
        <p:spPr>
          <a:xfrm>
            <a:off x="1291446" y="3489708"/>
            <a:ext cx="51911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busca frenética pelo exterior de contos de fadas nos torna descuidados com os sentimentos, com a essência, com tudo o que realmente vale a pena.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1568A3C-E563-4D98-AC83-FBE0C71FA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141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D8DBADC-3B6B-4D85-BB82-806BF9253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049109" cy="612457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0104BA5-6E5A-4F36-9ADE-9B7EAD5BC607}"/>
              </a:ext>
            </a:extLst>
          </p:cNvPr>
          <p:cNvSpPr/>
          <p:nvPr/>
        </p:nvSpPr>
        <p:spPr>
          <a:xfrm>
            <a:off x="1200150" y="4457046"/>
            <a:ext cx="61105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Temos que ser bonitos, magros, felizes e ter um salário pomposo. Temos que engolir o choro, pois fraqueza é feio.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16082DF-FD65-451D-A700-AF685CA1D7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12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933CDF-A3ED-407F-94A1-1043DEB94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4279" cy="610821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00A432A-6929-4E83-9089-08483B075AFE}"/>
              </a:ext>
            </a:extLst>
          </p:cNvPr>
          <p:cNvSpPr/>
          <p:nvPr/>
        </p:nvSpPr>
        <p:spPr>
          <a:xfrm>
            <a:off x="1332948" y="3985729"/>
            <a:ext cx="493718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Temos que ser fortes o tempo todo, mas isso é impossível, ou seja, sofremos todos.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silêncio.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B0FDCF7-6D00-4D7D-B13E-FCC9F680B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25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7DD7723-199F-4736-A4EF-808476076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18" y="0"/>
            <a:ext cx="8557403" cy="616267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D1B6389-0191-4F79-9AA5-7A1B3EA57500}"/>
              </a:ext>
            </a:extLst>
          </p:cNvPr>
          <p:cNvSpPr/>
          <p:nvPr/>
        </p:nvSpPr>
        <p:spPr>
          <a:xfrm>
            <a:off x="1368904" y="3975665"/>
            <a:ext cx="53023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preciso, portanto, parar, demorar-se, ouvir o silêncio, pois é assim que conseguimos prestar atenção em nós mesmos.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7499AB4-76ED-4786-86DB-86DD57B2D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7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2F3ADE-5D4A-46D2-9690-1C368B393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72676" cy="6172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B73A6A5-4DE9-4C2B-9936-D548D827E22A}"/>
              </a:ext>
            </a:extLst>
          </p:cNvPr>
          <p:cNvSpPr/>
          <p:nvPr/>
        </p:nvSpPr>
        <p:spPr>
          <a:xfrm>
            <a:off x="1238250" y="3429000"/>
            <a:ext cx="708606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 estar atento aos sinais que nosso corpo manda, às vezes de forma bem discreta, para que o volume das pendências emocionais não cresça e sufoque nossa força, nossas esperanças, nossa fé.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944E969-FD6B-4585-AA6F-37B64E5E84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77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0">
        <p15:prstTrans prst="peelOff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7C9DC96-E0C9-4193-B3F8-92AA28F41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669276" cy="61912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EE1B01D-F259-43A3-ADD4-9A1C81DDB927}"/>
              </a:ext>
            </a:extLst>
          </p:cNvPr>
          <p:cNvSpPr/>
          <p:nvPr/>
        </p:nvSpPr>
        <p:spPr>
          <a:xfrm>
            <a:off x="1167441" y="425314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 prestar atenção nas dores do corpo, sim, mas sem negligenciar as dores de nossa alma.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0F0B855-95E1-416D-9A0A-C36535E49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27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AECFB09-D56A-4865-BEB9-C5076F3D4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618133" cy="618172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66AB6EA-EDE9-464E-9A9A-C2F363282682}"/>
              </a:ext>
            </a:extLst>
          </p:cNvPr>
          <p:cNvSpPr/>
          <p:nvPr/>
        </p:nvSpPr>
        <p:spPr>
          <a:xfrm>
            <a:off x="1121254" y="466919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exaustão emocional é mais massacrante do que o cansaço físico,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358272B-276B-4B9B-B341-F2EE6BFF0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599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7CBCB51-0991-4CD9-81EF-F54F5609B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44668" cy="615949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E9F57F8-02F0-44A5-A857-6537D6CF99D6}"/>
              </a:ext>
            </a:extLst>
          </p:cNvPr>
          <p:cNvSpPr/>
          <p:nvPr/>
        </p:nvSpPr>
        <p:spPr>
          <a:xfrm>
            <a:off x="1063926" y="387310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porque, na maioria das vezes, temos vergonha de admitir que não vamos dar conta, que não estamos aguentando, que estamos fracos.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F5566B7-254D-4843-AE06-4D23D3DD46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60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B13B00C-5803-40E7-872A-4C9A07F6A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325100" cy="62007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C420A10-0BB5-4B11-8AF6-56BAE40142C1}"/>
              </a:ext>
            </a:extLst>
          </p:cNvPr>
          <p:cNvSpPr/>
          <p:nvPr/>
        </p:nvSpPr>
        <p:spPr>
          <a:xfrm>
            <a:off x="1581509" y="1280331"/>
            <a:ext cx="382725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Muitas vezes, a gente tem vergonha de chorar. Mas não deveríamos, não poderíamos. Como se vê, é mais fácil repousar um corpo dolorido do que acalmar uma alma exausta.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6BCCAED-F830-4C9E-A87C-9A5A103BA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378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peelOff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m 26">
            <a:extLst>
              <a:ext uri="{FF2B5EF4-FFF2-40B4-BE49-F238E27FC236}">
                <a16:creationId xmlns:a16="http://schemas.microsoft.com/office/drawing/2014/main" id="{82B3BD57-DDB7-45B8-98FA-1C6C1490E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824" y="1082615"/>
            <a:ext cx="2953828" cy="1560227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9E6DA9F-C209-4763-B82B-0FF1EF0AAF7B}"/>
              </a:ext>
            </a:extLst>
          </p:cNvPr>
          <p:cNvSpPr txBox="1"/>
          <p:nvPr/>
        </p:nvSpPr>
        <p:spPr>
          <a:xfrm>
            <a:off x="2760143" y="94329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Marcel Camargo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Música:Peter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Cetera-You're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The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Inspiration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9715147-4700-4C1D-95FF-E962D9DA62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633" y="1082615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92623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0">
        <p15:prstTrans prst="peelOff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460</Words>
  <Application>Microsoft Office PowerPoint</Application>
  <PresentationFormat>Ecrã Panorâmico</PresentationFormat>
  <Paragraphs>32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2019-03-19T23:00:12Z</dcterms:created>
  <dcterms:modified xsi:type="dcterms:W3CDTF">2019-04-10T18:55:09Z</dcterms:modified>
</cp:coreProperties>
</file>