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69" r:id="rId3"/>
    <p:sldId id="256" r:id="rId4"/>
    <p:sldId id="263" r:id="rId5"/>
    <p:sldId id="258" r:id="rId6"/>
    <p:sldId id="257" r:id="rId7"/>
    <p:sldId id="259" r:id="rId8"/>
    <p:sldId id="261" r:id="rId9"/>
    <p:sldId id="262" r:id="rId10"/>
    <p:sldId id="264" r:id="rId11"/>
    <p:sldId id="265" r:id="rId12"/>
    <p:sldId id="267" r:id="rId13"/>
    <p:sldId id="266" r:id="rId14"/>
    <p:sldId id="268" r:id="rId15"/>
    <p:sldId id="260" r:id="rId16"/>
    <p:sldId id="270" r:id="rId17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uNBw6KrzU2NbpKxae/U1g==" hashData="eOrROr2w8lHOgTASQys6pRXHx6n+hETZGECUYDc9Y6+upRHp0NNTtMdZDroDiY4x/fqHy8zjsZ4Lo74ZPz2ew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110" d="100"/>
          <a:sy n="110" d="100"/>
        </p:scale>
        <p:origin x="492" y="1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85E2-343A-4228-8C60-1FE6C6BBC09C}" type="datetimeFigureOut">
              <a:rPr lang="pt-PT" smtClean="0"/>
              <a:t>29-07-2018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84443-BB44-4272-A0DA-63C95E7340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31315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 isInverted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85E2-343A-4228-8C60-1FE6C6BBC09C}" type="datetimeFigureOut">
              <a:rPr lang="pt-PT" smtClean="0"/>
              <a:t>29-07-2018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84443-BB44-4272-A0DA-63C95E7340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62351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 isInverted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85E2-343A-4228-8C60-1FE6C6BBC09C}" type="datetimeFigureOut">
              <a:rPr lang="pt-PT" smtClean="0"/>
              <a:t>29-07-2018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84443-BB44-4272-A0DA-63C95E7340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48762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 isInverted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85E2-343A-4228-8C60-1FE6C6BBC09C}" type="datetimeFigureOut">
              <a:rPr lang="pt-PT" smtClean="0"/>
              <a:t>29-07-2018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84443-BB44-4272-A0DA-63C95E7340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85882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 isInverted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85E2-343A-4228-8C60-1FE6C6BBC09C}" type="datetimeFigureOut">
              <a:rPr lang="pt-PT" smtClean="0"/>
              <a:t>29-07-2018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84443-BB44-4272-A0DA-63C95E7340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3548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 isInverted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85E2-343A-4228-8C60-1FE6C6BBC09C}" type="datetimeFigureOut">
              <a:rPr lang="pt-PT" smtClean="0"/>
              <a:t>29-07-2018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84443-BB44-4272-A0DA-63C95E7340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245625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 isInverted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85E2-343A-4228-8C60-1FE6C6BBC09C}" type="datetimeFigureOut">
              <a:rPr lang="pt-PT" smtClean="0"/>
              <a:t>29-07-2018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84443-BB44-4272-A0DA-63C95E7340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81899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 isInverted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85E2-343A-4228-8C60-1FE6C6BBC09C}" type="datetimeFigureOut">
              <a:rPr lang="pt-PT" smtClean="0"/>
              <a:t>29-07-2018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84443-BB44-4272-A0DA-63C95E7340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84624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 isInverted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85E2-343A-4228-8C60-1FE6C6BBC09C}" type="datetimeFigureOut">
              <a:rPr lang="pt-PT" smtClean="0"/>
              <a:t>29-07-2018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84443-BB44-4272-A0DA-63C95E7340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56334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 isInverted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85E2-343A-4228-8C60-1FE6C6BBC09C}" type="datetimeFigureOut">
              <a:rPr lang="pt-PT" smtClean="0"/>
              <a:t>29-07-2018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84443-BB44-4272-A0DA-63C95E7340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38818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 isInverted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85E2-343A-4228-8C60-1FE6C6BBC09C}" type="datetimeFigureOut">
              <a:rPr lang="pt-PT" smtClean="0"/>
              <a:t>29-07-2018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84443-BB44-4272-A0DA-63C95E7340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02308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 isInverted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-3009900" ty="-520700" sx="100000" sy="100000" flip="xy" algn="b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3F85E2-343A-4228-8C60-1FE6C6BBC09C}" type="datetimeFigureOut">
              <a:rPr lang="pt-PT" smtClean="0"/>
              <a:t>29-07-2018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84443-BB44-4272-A0DA-63C95E73407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49114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 isInverted="1"/>
      </p:transition>
    </mc:Choice>
    <mc:Fallback>
      <p:transition spd="slow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acebook.com/olga.lopes.16" TargetMode="External"/><Relationship Id="rId2" Type="http://schemas.openxmlformats.org/officeDocument/2006/relationships/hyperlink" Target="mailto:lopesolg@gmail.com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youtube.com/c/olgalop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811" y="2774903"/>
            <a:ext cx="4010025" cy="1343025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474" y="87086"/>
            <a:ext cx="5686697" cy="1343025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4639" y="5462720"/>
            <a:ext cx="5686697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9760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1000">
        <p:sndAc>
          <p:stSnd loop="1">
            <p:snd r:embed="rId2" name="Panpipes- Eternal Flame.wav"/>
          </p:stSnd>
        </p:sndAc>
      </p:transition>
    </mc:Choice>
    <mc:Fallback>
      <p:transition advTm="1000">
        <p:sndAc>
          <p:stSnd loop="1">
            <p:snd r:embed="rId2" name="Panpipes- Eternal Flam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1299640" y="1763878"/>
            <a:ext cx="380264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66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Vive o agora</a:t>
            </a:r>
            <a:endParaRPr lang="pt-PT" sz="66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3168755" y="5421477"/>
            <a:ext cx="585448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Sofia de Castro Fernandes</a:t>
            </a:r>
            <a:endParaRPr lang="pt-PT" sz="4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647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prism isContent="1" isInverted="1"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outerShdw blurRad="152400" dist="317500" dir="5400000" sx="90000" sy="-19000" rotWithShape="0">
              <a:prstClr val="black">
                <a:alpha val="15000"/>
              </a:prstClr>
            </a:outerShdw>
            <a:softEdge rad="1270000"/>
          </a:effectLst>
        </p:spPr>
      </p:pic>
      <p:sp>
        <p:nvSpPr>
          <p:cNvPr id="2" name="Retângulo 1"/>
          <p:cNvSpPr/>
          <p:nvPr/>
        </p:nvSpPr>
        <p:spPr>
          <a:xfrm>
            <a:off x="1283778" y="4742209"/>
            <a:ext cx="520847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vivas à espera do dia perfeito,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da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pessoa perfeita, </a:t>
            </a:r>
          </a:p>
        </p:txBody>
      </p:sp>
    </p:spTree>
    <p:extLst>
      <p:ext uri="{BB962C8B-B14F-4D97-AF65-F5344CB8AC3E}">
        <p14:creationId xmlns:p14="http://schemas.microsoft.com/office/powerpoint/2010/main" val="386066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prism isContent="1" isInverted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800100"/>
          </a:effectLst>
        </p:spPr>
      </p:pic>
      <p:sp>
        <p:nvSpPr>
          <p:cNvPr id="3" name="Retângulo 2"/>
          <p:cNvSpPr/>
          <p:nvPr/>
        </p:nvSpPr>
        <p:spPr>
          <a:xfrm>
            <a:off x="836024" y="1233493"/>
            <a:ext cx="374468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da felicidade maior, de alguém que achas que vem para mudar tudo, de um sinal qualquer. </a:t>
            </a:r>
          </a:p>
        </p:txBody>
      </p:sp>
    </p:spTree>
    <p:extLst>
      <p:ext uri="{BB962C8B-B14F-4D97-AF65-F5344CB8AC3E}">
        <p14:creationId xmlns:p14="http://schemas.microsoft.com/office/powerpoint/2010/main" val="897620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1036320" y="2827160"/>
            <a:ext cx="47113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seca as lágrimas, levanta a cabeça, arregaça as mangas e segue em frente!</a:t>
            </a:r>
          </a:p>
        </p:txBody>
      </p:sp>
    </p:spTree>
    <p:extLst>
      <p:ext uri="{BB962C8B-B14F-4D97-AF65-F5344CB8AC3E}">
        <p14:creationId xmlns:p14="http://schemas.microsoft.com/office/powerpoint/2010/main" val="4225867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/>
          <p:cNvSpPr/>
          <p:nvPr/>
        </p:nvSpPr>
        <p:spPr>
          <a:xfrm>
            <a:off x="644433" y="684851"/>
            <a:ext cx="506838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troca o perfeito pelo verdadeiro. troca o feliz-para-sempre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pelo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feliz-agora.</a:t>
            </a:r>
          </a:p>
        </p:txBody>
      </p:sp>
    </p:spTree>
    <p:extLst>
      <p:ext uri="{BB962C8B-B14F-4D97-AF65-F5344CB8AC3E}">
        <p14:creationId xmlns:p14="http://schemas.microsoft.com/office/powerpoint/2010/main" val="1000072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2360023" y="763230"/>
            <a:ext cx="39624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sorri mais, pede ajuda, rodeia-te de gente boa, não deixes de ir, de fazer e de tentar só porque tens medo de falhar. </a:t>
            </a:r>
          </a:p>
        </p:txBody>
      </p:sp>
    </p:spTree>
    <p:extLst>
      <p:ext uri="{BB962C8B-B14F-4D97-AF65-F5344CB8AC3E}">
        <p14:creationId xmlns:p14="http://schemas.microsoft.com/office/powerpoint/2010/main" val="3056272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isContent="1" isInverted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/>
          <p:cNvSpPr/>
          <p:nvPr/>
        </p:nvSpPr>
        <p:spPr>
          <a:xfrm>
            <a:off x="967724" y="2800197"/>
            <a:ext cx="4400564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todos falhamos,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todos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erramos, todos caímos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,</a:t>
            </a: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todos choramos.</a:t>
            </a:r>
          </a:p>
        </p:txBody>
      </p:sp>
    </p:spTree>
    <p:extLst>
      <p:ext uri="{BB962C8B-B14F-4D97-AF65-F5344CB8AC3E}">
        <p14:creationId xmlns:p14="http://schemas.microsoft.com/office/powerpoint/2010/main" val="3950969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prism isContent="1" isInverted="1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679268" y="449721"/>
            <a:ext cx="390144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que importa é o que vais aprender, o quanto te vais conhecer, e o que vais agradecer pela sorte de poder viver!</a:t>
            </a:r>
          </a:p>
        </p:txBody>
      </p:sp>
    </p:spTree>
    <p:extLst>
      <p:ext uri="{BB962C8B-B14F-4D97-AF65-F5344CB8AC3E}">
        <p14:creationId xmlns:p14="http://schemas.microsoft.com/office/powerpoint/2010/main" val="1746134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isContent="1" isInverted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766942" y="1459077"/>
            <a:ext cx="410881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pede desculpa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quando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achares que deves. </a:t>
            </a:r>
          </a:p>
        </p:txBody>
      </p:sp>
    </p:spTree>
    <p:extLst>
      <p:ext uri="{BB962C8B-B14F-4D97-AF65-F5344CB8AC3E}">
        <p14:creationId xmlns:p14="http://schemas.microsoft.com/office/powerpoint/2010/main" val="1303493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14:prism isContent="1" isInverted="1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1306286" y="885149"/>
            <a:ext cx="440653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perdoa no coração aqueles que nunca terão a coragem de te pedir perdão. </a:t>
            </a:r>
          </a:p>
        </p:txBody>
      </p:sp>
    </p:spTree>
    <p:extLst>
      <p:ext uri="{BB962C8B-B14F-4D97-AF65-F5344CB8AC3E}">
        <p14:creationId xmlns:p14="http://schemas.microsoft.com/office/powerpoint/2010/main" val="4065689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1244600"/>
          </a:effectLst>
        </p:spPr>
      </p:pic>
      <p:sp>
        <p:nvSpPr>
          <p:cNvPr id="3" name="Retângulo 2"/>
          <p:cNvSpPr/>
          <p:nvPr/>
        </p:nvSpPr>
        <p:spPr>
          <a:xfrm>
            <a:off x="383177" y="2992623"/>
            <a:ext cx="478100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não deixes para depois um abraço, um obrigada, um gosto de ti que tens para dar. </a:t>
            </a:r>
          </a:p>
        </p:txBody>
      </p:sp>
    </p:spTree>
    <p:extLst>
      <p:ext uri="{BB962C8B-B14F-4D97-AF65-F5344CB8AC3E}">
        <p14:creationId xmlns:p14="http://schemas.microsoft.com/office/powerpoint/2010/main" val="2462777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1506583" y="1024486"/>
            <a:ext cx="50335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deixa ir tudo o que tu sabes que não podes mudar. e repete a ti mesma todos os dias: </a:t>
            </a:r>
          </a:p>
        </p:txBody>
      </p:sp>
    </p:spTree>
    <p:extLst>
      <p:ext uri="{BB962C8B-B14F-4D97-AF65-F5344CB8AC3E}">
        <p14:creationId xmlns:p14="http://schemas.microsoft.com/office/powerpoint/2010/main" val="2680639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Retângulo 2"/>
          <p:cNvSpPr/>
          <p:nvPr/>
        </p:nvSpPr>
        <p:spPr>
          <a:xfrm>
            <a:off x="1123406" y="1277034"/>
            <a:ext cx="480713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importa as vezes que vou cair, que vai doer, que vou ficar sem saber o que fazer. </a:t>
            </a:r>
          </a:p>
        </p:txBody>
      </p:sp>
    </p:spTree>
    <p:extLst>
      <p:ext uri="{BB962C8B-B14F-4D97-AF65-F5344CB8AC3E}">
        <p14:creationId xmlns:p14="http://schemas.microsoft.com/office/powerpoint/2010/main" val="1327623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prism isContent="1" isInverted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Retângulo 3"/>
          <p:cNvSpPr/>
          <p:nvPr/>
        </p:nvSpPr>
        <p:spPr>
          <a:xfrm>
            <a:off x="531223" y="623892"/>
            <a:ext cx="4606834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Importa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como - e com quem - vou aprender a levantar-me, a dar a volta por cima, a agradecer e a voltar a sorrir.</a:t>
            </a:r>
          </a:p>
        </p:txBody>
      </p:sp>
    </p:spTree>
    <p:extLst>
      <p:ext uri="{BB962C8B-B14F-4D97-AF65-F5344CB8AC3E}">
        <p14:creationId xmlns:p14="http://schemas.microsoft.com/office/powerpoint/2010/main" val="1263089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isContent="1" isInverted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2186200" y="302503"/>
            <a:ext cx="893464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Autor do 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Texto : Sofia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de Castro 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Fernandes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Música:</a:t>
            </a:r>
            <a:r>
              <a:rPr lang="en-US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Panpipes- Eternal </a:t>
            </a:r>
            <a:r>
              <a:rPr lang="en-US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Flame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Formatação</a:t>
            </a:r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</a:rPr>
              <a:t>: Olga Lopes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2"/>
              </a:rPr>
              <a:t>lopesolg@gmail.com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3"/>
              </a:rPr>
              <a:t>www.facebook.com/olga.lopes.16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ea typeface="Cambria Math" panose="02040503050406030204" pitchFamily="18" charset="0"/>
                <a:hlinkClick r:id="rId4"/>
              </a:rPr>
              <a:t>www.youtube.com/c/olgalopes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  <a:hlinkClick r:id="rId5"/>
              </a:rPr>
              <a:t>www.sergrasan.com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332" y="480303"/>
            <a:ext cx="1701801" cy="21420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62736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14:prism isContent="1" isInverted="1"/>
      </p:transition>
    </mc:Choice>
    <mc:Fallback>
      <p:transition spd="slow" advTm="4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159</TotalTime>
  <Words>266</Words>
  <Application>Microsoft Office PowerPoint</Application>
  <PresentationFormat>Ecrã Panorâmico</PresentationFormat>
  <Paragraphs>31</Paragraphs>
  <Slides>16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16</vt:i4>
      </vt:variant>
    </vt:vector>
  </HeadingPairs>
  <TitlesOfParts>
    <vt:vector size="23" baseType="lpstr">
      <vt:lpstr>AR CENA</vt:lpstr>
      <vt:lpstr>AR ESSENCE</vt:lpstr>
      <vt:lpstr>Arial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9</cp:revision>
  <dcterms:created xsi:type="dcterms:W3CDTF">2018-07-20T17:35:33Z</dcterms:created>
  <dcterms:modified xsi:type="dcterms:W3CDTF">2018-07-29T22:06:30Z</dcterms:modified>
</cp:coreProperties>
</file>