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8" r:id="rId4"/>
    <p:sldId id="259" r:id="rId5"/>
    <p:sldId id="261" r:id="rId6"/>
    <p:sldId id="264" r:id="rId7"/>
    <p:sldId id="269" r:id="rId8"/>
    <p:sldId id="262" r:id="rId9"/>
    <p:sldId id="266" r:id="rId10"/>
    <p:sldId id="265" r:id="rId11"/>
    <p:sldId id="267" r:id="rId12"/>
    <p:sldId id="268" r:id="rId13"/>
    <p:sldId id="263" r:id="rId14"/>
    <p:sldId id="257" r:id="rId15"/>
    <p:sldId id="273" r:id="rId16"/>
    <p:sldId id="270" r:id="rId17"/>
    <p:sldId id="272" r:id="rId18"/>
    <p:sldId id="274" r:id="rId19"/>
    <p:sldId id="275" r:id="rId20"/>
    <p:sldId id="260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aV7S3SIaVCWCdxJSX4zGA==" hashData="XiCd4EFjsjAy9lWX5QcqSR6KeJ6RUYssgk6Mflhmm4JH9te6u7XMjhenlb7nefAzsa28XYneMtXKzUkv3Wacj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9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C8C5C1-7CCD-47DB-9DA2-61E325C2C2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83CBD35-F77C-4312-B209-90AE0F08E5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B3DD7B9-AC3F-4F2E-883D-A8B016158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8FDE5F8-F0C4-4C33-9087-B6BB7F7A0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2FDFE5A-910B-43B9-9088-5013D8385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187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16F015-3EF8-4C36-A88C-DFAA3142B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034AFFDF-3AA8-4BCC-B001-3B7264E09A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14A8275-DABB-44D5-AFCD-757C6FA75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585910E-1405-455E-95D2-2B930582E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ED5A4D4-1811-45B0-916D-4B9F843F2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4465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A64088-97B8-4C82-B806-9C6BBFC1F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B861318E-3D8F-4EDC-B3A0-20A2F848F4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5AC71DC-4A34-4C00-A67A-95C9934FF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75583B1-8873-4195-81A7-8FC098527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03ABCC7-9CDA-4D55-9FED-D76B04F3A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944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4B43D6-0D3C-4AF8-B5CE-1578F0E81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41A886E-804F-4F00-A011-1FC41FD01C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05F3706-B1FA-4BD9-84B5-3534BED43A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7725A2E2-4930-4AAD-AE1C-F62FF3A1E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69395370-01C4-4B57-AE22-71151205C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F7E9D9B1-F096-4D14-9878-6A2107CB6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9605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714691-1D66-462E-871F-D9DB47B02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47D790AB-7125-46F4-8AC2-0CEF497DED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30570B0-EB09-4338-8750-183119E2EE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2DA855E9-89E0-4E9D-A7DD-C6CC8A06C6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14119B24-A448-4750-A80C-E78B732D59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22CFE12B-D99A-4AAE-9103-423AD2F41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667AAD15-E05F-4B76-B339-1ED628DB8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6C10289D-B66E-4C26-9099-55E0372D7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4153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AA558C-0BD1-4226-A104-BF8E4CA46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96EC02CC-DBA0-4398-AFE7-3EB0B4E87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AC4BBBCD-CE78-4240-A9F9-1D98EB523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1FDA3765-CDCB-4360-94AB-20922ADAC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152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D0858DD2-8A4C-4C81-B770-805EFF7E2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F0004C2E-9FE8-4416-9F3E-0F65C9928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F508D2FF-983F-4861-9B73-04FB49B37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405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7718D3-C6F5-41C4-A4F0-DE68935D2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61213679-C340-4119-97E9-A057A0825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A4A686A8-8B44-49D7-B59C-4AA256EE18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71740A06-8DB7-49E3-84FF-205F32316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A8C47F3D-2CFB-466A-B4EE-39C642317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345FB1B9-2F84-441E-ADA6-DCC7DDBC9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9623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1AFF68-F007-4B03-939D-095631156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A7F95A40-7565-4763-836E-F39108D165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FD92F7E3-AA45-4B8B-9546-CAD9104A11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3D41C9E3-391C-49AD-99B4-AE3267628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A6F087EA-B8B5-44A6-B0D0-1E4CAC1A3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4AA998A9-AB1B-4A9E-9586-63CF86CDC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697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803A07-71CA-4224-BBA4-D96ABCB15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552BAFA6-BA5B-4BED-B333-FC352980B7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ED367B9-B554-40BC-9F3A-471B8AE62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1EF9FDC-E729-43CC-BFC1-B58D92900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1D1977D-1535-4BC5-A590-F5B83FB1A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5999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2E80E22-93F4-44F4-8834-94DD88D246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801EB734-6C35-4CFA-A2D6-3C38BBF808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CFFADAF-2DBA-4FC5-A162-B9479F06F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F4DF6C1-0D27-4EC2-A18A-46E692CDA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6171F42B-5A96-40A3-872D-70F5FECE3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1113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CB6AA9B3-02CD-42DF-9D3B-D7AE2445A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F9D80C76-4596-48B9-9D34-F67627B0C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B2B854A-485F-4C40-8C85-0AA3BB90E4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CF938-B8AF-44C4-B326-2C08E73E430A}" type="datetimeFigureOut">
              <a:rPr lang="pt-PT" smtClean="0"/>
              <a:t>14-08-2020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5251A88-DE39-4463-AC8D-A650FB559F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6C80B8BD-59DD-42B5-B201-16A8F5D3DA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21F86-27EF-4954-A58F-0164E754FA2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72256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D184F29-F63E-409B-AFAC-73D7B96DF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597" y="715993"/>
            <a:ext cx="6029864" cy="5934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prism dir="u" isContent="1"/>
        <p:sndAc>
          <p:stSnd loop="1">
            <p:snd r:embed="rId2" name="Bryan Adams - (Everything I Do) I Do.wav"/>
          </p:stSnd>
        </p:sndAc>
      </p:transition>
    </mc:Choice>
    <mc:Fallback xmlns="">
      <p:transition spd="slow" advTm="5000">
        <p:fade/>
        <p:sndAc>
          <p:stSnd loop="1">
            <p:snd r:embed="rId4" name="Bryan Adams - (Everything I Do) I D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DD11D8-A7F6-4AA5-A34B-1C61BFE7E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5CAE21B-4D3B-4519-BDE0-0C81ED52F5AD}"/>
              </a:ext>
            </a:extLst>
          </p:cNvPr>
          <p:cNvSpPr txBox="1"/>
          <p:nvPr/>
        </p:nvSpPr>
        <p:spPr>
          <a:xfrm>
            <a:off x="-1" y="2297682"/>
            <a:ext cx="59493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Algumas pessoas simplesmente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ficam na gente, eternamente.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5796B634-19E9-4532-805F-C2FAC7C52BDC}"/>
              </a:ext>
            </a:extLst>
          </p:cNvPr>
          <p:cNvSpPr txBox="1"/>
          <p:nvPr/>
        </p:nvSpPr>
        <p:spPr>
          <a:xfrm>
            <a:off x="4311051" y="5681296"/>
            <a:ext cx="61549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Prof. Marcel Camargo</a:t>
            </a:r>
          </a:p>
        </p:txBody>
      </p:sp>
    </p:spTree>
    <p:extLst>
      <p:ext uri="{BB962C8B-B14F-4D97-AF65-F5344CB8AC3E}">
        <p14:creationId xmlns:p14="http://schemas.microsoft.com/office/powerpoint/2010/main" val="386620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9C52743-9F78-46DD-8B84-D11C6091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1160CE4-FFDE-4986-84EB-3E37ECD65B4F}"/>
              </a:ext>
            </a:extLst>
          </p:cNvPr>
          <p:cNvSpPr txBox="1"/>
          <p:nvPr/>
        </p:nvSpPr>
        <p:spPr>
          <a:xfrm>
            <a:off x="670705" y="2842731"/>
            <a:ext cx="411695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Ao longo do tempo, iremos nos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decepcionar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com muita gente, inclusive com quem é bem próximo de nós, </a:t>
            </a:r>
          </a:p>
        </p:txBody>
      </p:sp>
    </p:spTree>
    <p:extLst>
      <p:ext uri="{BB962C8B-B14F-4D97-AF65-F5344CB8AC3E}">
        <p14:creationId xmlns:p14="http://schemas.microsoft.com/office/powerpoint/2010/main" val="178143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722D4F8-7768-4E6D-B0A4-C6B5B1F18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5983" y="-69011"/>
            <a:ext cx="686752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C30A819-C1EF-4CBA-8111-8E0C13163CD2}"/>
              </a:ext>
            </a:extLst>
          </p:cNvPr>
          <p:cNvSpPr txBox="1"/>
          <p:nvPr/>
        </p:nvSpPr>
        <p:spPr>
          <a:xfrm>
            <a:off x="442102" y="1363301"/>
            <a:ext cx="431967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no entanto, teremos encontros inesquecíveis com pessoas especiais, que trarão mais do que amizade, mais do que amor, fazendo com que nos tornemos melhores e bem mais felizes. </a:t>
            </a:r>
          </a:p>
        </p:txBody>
      </p:sp>
    </p:spTree>
    <p:extLst>
      <p:ext uri="{BB962C8B-B14F-4D97-AF65-F5344CB8AC3E}">
        <p14:creationId xmlns:p14="http://schemas.microsoft.com/office/powerpoint/2010/main" val="329358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FBADFB1-BB19-4819-AF0D-30E78DEAA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252157" y="0"/>
            <a:ext cx="7815533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E2A43E8-0E86-4F25-9F9F-EF11C3F406B2}"/>
              </a:ext>
            </a:extLst>
          </p:cNvPr>
          <p:cNvSpPr txBox="1"/>
          <p:nvPr/>
        </p:nvSpPr>
        <p:spPr>
          <a:xfrm>
            <a:off x="631884" y="2001176"/>
            <a:ext cx="429379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Pode ser um amigo de cerveja, um colega de trabalho, um professor, o chefe, o parceiro de vida; certo é que algumas pessoas ficam na gente, para sempre.</a:t>
            </a:r>
          </a:p>
        </p:txBody>
      </p:sp>
    </p:spTree>
    <p:extLst>
      <p:ext uri="{BB962C8B-B14F-4D97-AF65-F5344CB8AC3E}">
        <p14:creationId xmlns:p14="http://schemas.microsoft.com/office/powerpoint/2010/main" val="191454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2C3D914-6EC6-4A4D-81C1-8F1857A980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440611" y="0"/>
            <a:ext cx="909224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E4DF889-D336-4213-89B5-EFBB79E5A2D3}"/>
              </a:ext>
            </a:extLst>
          </p:cNvPr>
          <p:cNvSpPr txBox="1"/>
          <p:nvPr/>
        </p:nvSpPr>
        <p:spPr>
          <a:xfrm>
            <a:off x="485236" y="538522"/>
            <a:ext cx="439731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Muitas vezes, a ajuda de que precisamos vem de quem menos esperávamos, de alguém por quem nem sentíamos muita simpatia, devido a essa nossa mania de julgar antecipadamente os outros,</a:t>
            </a:r>
          </a:p>
        </p:txBody>
      </p:sp>
    </p:spTree>
    <p:extLst>
      <p:ext uri="{BB962C8B-B14F-4D97-AF65-F5344CB8AC3E}">
        <p14:creationId xmlns:p14="http://schemas.microsoft.com/office/powerpoint/2010/main" val="235107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C9E8575-0BCD-4F55-876A-11E38C0F36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708693" y="76200"/>
            <a:ext cx="816921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1099DD6-F850-4AD8-862D-7BC92FDA4CAE}"/>
              </a:ext>
            </a:extLst>
          </p:cNvPr>
          <p:cNvSpPr txBox="1"/>
          <p:nvPr/>
        </p:nvSpPr>
        <p:spPr>
          <a:xfrm>
            <a:off x="1037325" y="1423206"/>
            <a:ext cx="471649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mesmo desconhecendo as suas histórias ou as lutas que elas travam diariamente. Somos, então, surpreendidos por uma generosidade que nos salva e nos conforta, no momento certo.</a:t>
            </a:r>
          </a:p>
        </p:txBody>
      </p:sp>
    </p:spTree>
    <p:extLst>
      <p:ext uri="{BB962C8B-B14F-4D97-AF65-F5344CB8AC3E}">
        <p14:creationId xmlns:p14="http://schemas.microsoft.com/office/powerpoint/2010/main" val="130638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3AB2079-358C-4C79-B7E6-9D0BE8B931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7692" y="0"/>
            <a:ext cx="4198144" cy="6858000"/>
          </a:xfrm>
          <a:prstGeom prst="rect">
            <a:avLst/>
          </a:prstGeom>
          <a:effectLst>
            <a:softEdge rad="8763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C8F4352-30A6-4BA6-8209-FDCB9D4592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639548" y="60385"/>
            <a:ext cx="419814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134EF47-6F4C-46FE-9390-D683951645A2}"/>
              </a:ext>
            </a:extLst>
          </p:cNvPr>
          <p:cNvSpPr txBox="1"/>
          <p:nvPr/>
        </p:nvSpPr>
        <p:spPr>
          <a:xfrm>
            <a:off x="243696" y="1794143"/>
            <a:ext cx="393148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Trata-se daquelas surpresas mágicas que a vida nos proporciona, a fim de nos resguardar da apatia e da descrença no ser humano.</a:t>
            </a:r>
          </a:p>
        </p:txBody>
      </p:sp>
    </p:spTree>
    <p:extLst>
      <p:ext uri="{BB962C8B-B14F-4D97-AF65-F5344CB8AC3E}">
        <p14:creationId xmlns:p14="http://schemas.microsoft.com/office/powerpoint/2010/main" val="64607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8C3FD89-1DCF-4579-AE0B-5182D80AD5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3998" y="0"/>
            <a:ext cx="8648700" cy="6858000"/>
          </a:xfrm>
          <a:prstGeom prst="rect">
            <a:avLst/>
          </a:prstGeom>
          <a:effectLst>
            <a:softEdge rad="12319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01B59FA-057D-4976-9088-972055EFCF84}"/>
              </a:ext>
            </a:extLst>
          </p:cNvPr>
          <p:cNvSpPr txBox="1"/>
          <p:nvPr/>
        </p:nvSpPr>
        <p:spPr>
          <a:xfrm>
            <a:off x="381719" y="1741908"/>
            <a:ext cx="398324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outro lado, também somos surpreendidos na contramão de nossas certezas, quando recebemos o pior de alguém a quem muito considerávamos, </a:t>
            </a:r>
          </a:p>
        </p:txBody>
      </p:sp>
    </p:spTree>
    <p:extLst>
      <p:ext uri="{BB962C8B-B14F-4D97-AF65-F5344CB8AC3E}">
        <p14:creationId xmlns:p14="http://schemas.microsoft.com/office/powerpoint/2010/main" val="385033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43AD923-2517-4625-9149-79CD9689EA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243531" y="0"/>
            <a:ext cx="7936302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E125BFA-7230-46DC-A925-A3D53BCB403F}"/>
              </a:ext>
            </a:extLst>
          </p:cNvPr>
          <p:cNvSpPr txBox="1"/>
          <p:nvPr/>
        </p:nvSpPr>
        <p:spPr>
          <a:xfrm>
            <a:off x="1270240" y="1569856"/>
            <a:ext cx="407813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 quem confiávamos, alguém que tínhamos como amigo verdadeiro. E então nos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decepcionaremos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de forma dolorida, conhecendo a ingratidão de perto, </a:t>
            </a:r>
          </a:p>
        </p:txBody>
      </p:sp>
    </p:spTree>
    <p:extLst>
      <p:ext uri="{BB962C8B-B14F-4D97-AF65-F5344CB8AC3E}">
        <p14:creationId xmlns:p14="http://schemas.microsoft.com/office/powerpoint/2010/main" val="138849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196FA62-12ED-400F-92EA-52B94CAB04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476446" y="0"/>
            <a:ext cx="7410090" cy="6858000"/>
          </a:xfrm>
          <a:prstGeom prst="rect">
            <a:avLst/>
          </a:prstGeom>
          <a:effectLst>
            <a:softEdge rad="10922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A795213-48A4-440D-9D90-9C0179D7921E}"/>
              </a:ext>
            </a:extLst>
          </p:cNvPr>
          <p:cNvSpPr txBox="1"/>
          <p:nvPr/>
        </p:nvSpPr>
        <p:spPr>
          <a:xfrm>
            <a:off x="355840" y="1414581"/>
            <a:ext cx="441456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para que entendamos que nossos julgamentos nem sempre estarão corretos, que nem sempre acertaremos, que somos falhos – também haverá quem receberá de nós o nosso pior.</a:t>
            </a:r>
          </a:p>
        </p:txBody>
      </p:sp>
    </p:spTree>
    <p:extLst>
      <p:ext uri="{BB962C8B-B14F-4D97-AF65-F5344CB8AC3E}">
        <p14:creationId xmlns:p14="http://schemas.microsoft.com/office/powerpoint/2010/main" val="46525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9AC94D7-84F4-4CE9-8D0B-B37D8278B8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2324" y="0"/>
            <a:ext cx="8018612" cy="69246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7619068-B38C-4869-B9DA-A1EA6E189391}"/>
              </a:ext>
            </a:extLst>
          </p:cNvPr>
          <p:cNvSpPr txBox="1"/>
          <p:nvPr/>
        </p:nvSpPr>
        <p:spPr>
          <a:xfrm>
            <a:off x="502489" y="2156929"/>
            <a:ext cx="391423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os verdadeiros anjos que aparecerem em nossa jornada, muitas vezes sem pedir licença, </a:t>
            </a:r>
          </a:p>
        </p:txBody>
      </p:sp>
    </p:spTree>
    <p:extLst>
      <p:ext uri="{BB962C8B-B14F-4D97-AF65-F5344CB8AC3E}">
        <p14:creationId xmlns:p14="http://schemas.microsoft.com/office/powerpoint/2010/main" val="304858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FA4C1F2-C4E2-4749-A962-D6ED944EC5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096218" y="0"/>
            <a:ext cx="86868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43B7D97-3F21-4B81-A882-CCB6E832E664}"/>
              </a:ext>
            </a:extLst>
          </p:cNvPr>
          <p:cNvSpPr txBox="1"/>
          <p:nvPr/>
        </p:nvSpPr>
        <p:spPr>
          <a:xfrm>
            <a:off x="899302" y="1854528"/>
            <a:ext cx="425066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compensarão toda tristeza que alguns indivíduos nos causarão, porque trarão alento, verdades, conforto, acolhimento e amor de fato. </a:t>
            </a:r>
          </a:p>
        </p:txBody>
      </p:sp>
    </p:spTree>
    <p:extLst>
      <p:ext uri="{BB962C8B-B14F-4D97-AF65-F5344CB8AC3E}">
        <p14:creationId xmlns:p14="http://schemas.microsoft.com/office/powerpoint/2010/main" val="381754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BED23BC-75DC-4107-B850-6B2CD7478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7602" y="0"/>
            <a:ext cx="8343901" cy="68675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AE1024D-3C9F-417B-8BBF-2911ADE50923}"/>
              </a:ext>
            </a:extLst>
          </p:cNvPr>
          <p:cNvSpPr txBox="1"/>
          <p:nvPr/>
        </p:nvSpPr>
        <p:spPr>
          <a:xfrm>
            <a:off x="450730" y="1280871"/>
            <a:ext cx="373308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Eles nos aconselharão da melhor maneira, apoiarão nossos devaneios, sorrirão de longe ao nos ver, silenciarão junto à nossa dor, </a:t>
            </a:r>
          </a:p>
        </p:txBody>
      </p:sp>
    </p:spTree>
    <p:extLst>
      <p:ext uri="{BB962C8B-B14F-4D97-AF65-F5344CB8AC3E}">
        <p14:creationId xmlns:p14="http://schemas.microsoft.com/office/powerpoint/2010/main" val="29339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A4E16A-C83A-4D0B-BBF5-5FD42FEB40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968150" y="1"/>
            <a:ext cx="692701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B5E210C-804B-4D10-807F-93868303CC03}"/>
              </a:ext>
            </a:extLst>
          </p:cNvPr>
          <p:cNvSpPr txBox="1"/>
          <p:nvPr/>
        </p:nvSpPr>
        <p:spPr>
          <a:xfrm>
            <a:off x="916557" y="1363298"/>
            <a:ext cx="346566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abraçando nossos sonhos, torcendo, sendo alguém de verdade, que se importa, com quem sabemos que poderemos contar.</a:t>
            </a:r>
          </a:p>
        </p:txBody>
      </p:sp>
    </p:spTree>
    <p:extLst>
      <p:ext uri="{BB962C8B-B14F-4D97-AF65-F5344CB8AC3E}">
        <p14:creationId xmlns:p14="http://schemas.microsoft.com/office/powerpoint/2010/main" val="8151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8DFDAE4-6FEE-4088-BCDD-19655D505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4030" y="-94891"/>
            <a:ext cx="7062158" cy="685799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8CAB7FF-8519-4C32-BBC7-3E49D9C648D9}"/>
              </a:ext>
            </a:extLst>
          </p:cNvPr>
          <p:cNvSpPr txBox="1"/>
          <p:nvPr/>
        </p:nvSpPr>
        <p:spPr>
          <a:xfrm>
            <a:off x="1627157" y="1997839"/>
            <a:ext cx="418165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Nem todos ficarão por perto o tempo todo, nem todos viverão o suficiente para assistir às nossas conquistas.</a:t>
            </a:r>
          </a:p>
        </p:txBody>
      </p:sp>
    </p:spTree>
    <p:extLst>
      <p:ext uri="{BB962C8B-B14F-4D97-AF65-F5344CB8AC3E}">
        <p14:creationId xmlns:p14="http://schemas.microsoft.com/office/powerpoint/2010/main" val="178122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12C5FF2-F1B5-4150-8CAE-DA701D36A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995" y="-76200"/>
            <a:ext cx="8169035" cy="69342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17F24DE-938F-467A-8021-8E1C8E141C61}"/>
              </a:ext>
            </a:extLst>
          </p:cNvPr>
          <p:cNvSpPr txBox="1"/>
          <p:nvPr/>
        </p:nvSpPr>
        <p:spPr>
          <a:xfrm>
            <a:off x="1045953" y="1263617"/>
            <a:ext cx="427654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Alguns passarão rapidamente por nós, outros andarão connosco ao longo de toda a nossa jornada, muitos farão parte de etapas específicas de nossas vidas.</a:t>
            </a:r>
          </a:p>
        </p:txBody>
      </p:sp>
    </p:spTree>
    <p:extLst>
      <p:ext uri="{BB962C8B-B14F-4D97-AF65-F5344CB8AC3E}">
        <p14:creationId xmlns:p14="http://schemas.microsoft.com/office/powerpoint/2010/main" val="374313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AC93FF3-0AF2-494A-A8A0-430B322EAA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5571" y="0"/>
            <a:ext cx="713404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C997DCB-867C-44A1-B703-617859E62205}"/>
              </a:ext>
            </a:extLst>
          </p:cNvPr>
          <p:cNvSpPr txBox="1"/>
          <p:nvPr/>
        </p:nvSpPr>
        <p:spPr>
          <a:xfrm>
            <a:off x="822385" y="1166842"/>
            <a:ext cx="444907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Nada disso importa, porque não será a presença constante nem a duração do encontro o que levaremos connosco, mas sim o tanto que essas pessoas fizeram de bom por nós. </a:t>
            </a:r>
          </a:p>
        </p:txBody>
      </p:sp>
    </p:spTree>
    <p:extLst>
      <p:ext uri="{BB962C8B-B14F-4D97-AF65-F5344CB8AC3E}">
        <p14:creationId xmlns:p14="http://schemas.microsoft.com/office/powerpoint/2010/main" val="350247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67765E7-01FB-4460-91D2-6C81FDBF8C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950897" y="1"/>
            <a:ext cx="7410090" cy="678656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3A1DF87-FD34-4A32-A3DC-DCB5660797D9}"/>
              </a:ext>
            </a:extLst>
          </p:cNvPr>
          <p:cNvSpPr txBox="1"/>
          <p:nvPr/>
        </p:nvSpPr>
        <p:spPr>
          <a:xfrm>
            <a:off x="907930" y="1569855"/>
            <a:ext cx="411264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E, por mais que o tempo passe, que a distância afaste ou a morte intervenha, algumas pessoas simplesmente ficam na gente, eternamente.</a:t>
            </a:r>
          </a:p>
        </p:txBody>
      </p:sp>
    </p:spTree>
    <p:extLst>
      <p:ext uri="{BB962C8B-B14F-4D97-AF65-F5344CB8AC3E}">
        <p14:creationId xmlns:p14="http://schemas.microsoft.com/office/powerpoint/2010/main" val="354124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5A40028-70DF-4FC7-B87B-CBAA98355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760453" y="0"/>
            <a:ext cx="7625750" cy="66675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2">
            <a:extLst>
              <a:ext uri="{FF2B5EF4-FFF2-40B4-BE49-F238E27FC236}">
                <a16:creationId xmlns:a16="http://schemas.microsoft.com/office/drawing/2014/main" id="{DC28305D-4C17-4097-B454-B36A740B605A}"/>
              </a:ext>
            </a:extLst>
          </p:cNvPr>
          <p:cNvSpPr txBox="1"/>
          <p:nvPr/>
        </p:nvSpPr>
        <p:spPr>
          <a:xfrm>
            <a:off x="3824378" y="311270"/>
            <a:ext cx="705273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Texto:Prof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. Marcel Camargo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Bryan Adams – </a:t>
            </a:r>
          </a:p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(Everything I Do) I Do It For You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FACB8B9-1130-4C6A-8346-DDDF18D257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797" y="311270"/>
            <a:ext cx="2018581" cy="2572267"/>
          </a:xfrm>
          <a:prstGeom prst="ellipse">
            <a:avLst/>
          </a:prstGeom>
          <a:ln>
            <a:noFill/>
          </a:ln>
          <a:effectLst>
            <a:softEdge rad="393700"/>
          </a:effectLst>
        </p:spPr>
      </p:pic>
    </p:spTree>
    <p:extLst>
      <p:ext uri="{BB962C8B-B14F-4D97-AF65-F5344CB8AC3E}">
        <p14:creationId xmlns:p14="http://schemas.microsoft.com/office/powerpoint/2010/main" val="82501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prism dir="u" isContent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524</Words>
  <Application>Microsoft Office PowerPoint</Application>
  <PresentationFormat>Ecrã Panorâmico</PresentationFormat>
  <Paragraphs>32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 ESSENCE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2020-08-13T22:10:43Z</dcterms:created>
  <dcterms:modified xsi:type="dcterms:W3CDTF">2020-08-14T16:47:16Z</dcterms:modified>
</cp:coreProperties>
</file>