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6" r:id="rId2"/>
    <p:sldId id="263" r:id="rId3"/>
    <p:sldId id="256" r:id="rId4"/>
    <p:sldId id="257" r:id="rId5"/>
    <p:sldId id="259" r:id="rId6"/>
    <p:sldId id="262" r:id="rId7"/>
    <p:sldId id="273" r:id="rId8"/>
    <p:sldId id="258" r:id="rId9"/>
    <p:sldId id="266" r:id="rId10"/>
    <p:sldId id="261" r:id="rId11"/>
    <p:sldId id="269" r:id="rId12"/>
    <p:sldId id="268" r:id="rId13"/>
    <p:sldId id="271" r:id="rId14"/>
    <p:sldId id="270" r:id="rId15"/>
    <p:sldId id="272" r:id="rId16"/>
    <p:sldId id="265" r:id="rId17"/>
    <p:sldId id="274" r:id="rId18"/>
    <p:sldId id="260" r:id="rId19"/>
    <p:sldId id="267" r:id="rId20"/>
    <p:sldId id="275" r:id="rId21"/>
    <p:sldId id="264" r:id="rId22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p6/mczqtjAYSni1uu+I/g==" hashData="wuDGTmPF3oEKLtCUh3+2GI8COh+NzdThoLlPq4kyqlKTM//Bofe3oavu+e9vtDBKmIl+/OxRP17wBrc48KhuQ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21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ECB54-E7E5-49DE-A5FD-F9276E4B38DF}" type="datetimeFigureOut">
              <a:rPr lang="pt-PT" smtClean="0"/>
              <a:t>25-02-2018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31C8B-CE60-403D-91D8-ABA1482E4FE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98702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strips dir="ru"/>
      </p:transition>
    </mc:Choice>
    <mc:Fallback>
      <p:transition spd="slow" advTm="13000">
        <p:strips dir="r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ECB54-E7E5-49DE-A5FD-F9276E4B38DF}" type="datetimeFigureOut">
              <a:rPr lang="pt-PT" smtClean="0"/>
              <a:t>25-02-2018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31C8B-CE60-403D-91D8-ABA1482E4FE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01768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strips dir="ru"/>
      </p:transition>
    </mc:Choice>
    <mc:Fallback>
      <p:transition spd="slow" advTm="13000">
        <p:strips dir="r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ECB54-E7E5-49DE-A5FD-F9276E4B38DF}" type="datetimeFigureOut">
              <a:rPr lang="pt-PT" smtClean="0"/>
              <a:t>25-02-2018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31C8B-CE60-403D-91D8-ABA1482E4FE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102417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strips dir="ru"/>
      </p:transition>
    </mc:Choice>
    <mc:Fallback>
      <p:transition spd="slow" advTm="13000">
        <p:strips dir="r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ECB54-E7E5-49DE-A5FD-F9276E4B38DF}" type="datetimeFigureOut">
              <a:rPr lang="pt-PT" smtClean="0"/>
              <a:t>25-02-2018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31C8B-CE60-403D-91D8-ABA1482E4FE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469122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strips dir="ru"/>
      </p:transition>
    </mc:Choice>
    <mc:Fallback>
      <p:transition spd="slow" advTm="13000">
        <p:strips dir="r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ECB54-E7E5-49DE-A5FD-F9276E4B38DF}" type="datetimeFigureOut">
              <a:rPr lang="pt-PT" smtClean="0"/>
              <a:t>25-02-2018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31C8B-CE60-403D-91D8-ABA1482E4FE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35042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strips dir="ru"/>
      </p:transition>
    </mc:Choice>
    <mc:Fallback>
      <p:transition spd="slow" advTm="13000">
        <p:strips dir="r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ECB54-E7E5-49DE-A5FD-F9276E4B38DF}" type="datetimeFigureOut">
              <a:rPr lang="pt-PT" smtClean="0"/>
              <a:t>25-02-2018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31C8B-CE60-403D-91D8-ABA1482E4FE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72671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strips dir="ru"/>
      </p:transition>
    </mc:Choice>
    <mc:Fallback>
      <p:transition spd="slow" advTm="13000">
        <p:strips dir="r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ECB54-E7E5-49DE-A5FD-F9276E4B38DF}" type="datetimeFigureOut">
              <a:rPr lang="pt-PT" smtClean="0"/>
              <a:t>25-02-2018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31C8B-CE60-403D-91D8-ABA1482E4FE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09445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strips dir="ru"/>
      </p:transition>
    </mc:Choice>
    <mc:Fallback>
      <p:transition spd="slow" advTm="13000">
        <p:strips dir="r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ECB54-E7E5-49DE-A5FD-F9276E4B38DF}" type="datetimeFigureOut">
              <a:rPr lang="pt-PT" smtClean="0"/>
              <a:t>25-02-2018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31C8B-CE60-403D-91D8-ABA1482E4FE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63389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strips dir="ru"/>
      </p:transition>
    </mc:Choice>
    <mc:Fallback>
      <p:transition spd="slow" advTm="13000">
        <p:strips dir="r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ECB54-E7E5-49DE-A5FD-F9276E4B38DF}" type="datetimeFigureOut">
              <a:rPr lang="pt-PT" smtClean="0"/>
              <a:t>25-02-2018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31C8B-CE60-403D-91D8-ABA1482E4FE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69091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strips dir="ru"/>
      </p:transition>
    </mc:Choice>
    <mc:Fallback>
      <p:transition spd="slow" advTm="13000">
        <p:strips dir="r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ECB54-E7E5-49DE-A5FD-F9276E4B38DF}" type="datetimeFigureOut">
              <a:rPr lang="pt-PT" smtClean="0"/>
              <a:t>25-02-2018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31C8B-CE60-403D-91D8-ABA1482E4FE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60141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strips dir="ru"/>
      </p:transition>
    </mc:Choice>
    <mc:Fallback>
      <p:transition spd="slow" advTm="13000">
        <p:strips dir="r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8ECB54-E7E5-49DE-A5FD-F9276E4B38DF}" type="datetimeFigureOut">
              <a:rPr lang="pt-PT" smtClean="0"/>
              <a:t>25-02-2018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631C8B-CE60-403D-91D8-ABA1482E4FE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98348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strips dir="ru"/>
      </p:transition>
    </mc:Choice>
    <mc:Fallback>
      <p:transition spd="slow" advTm="13000">
        <p:strips dir="r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8ECB54-E7E5-49DE-A5FD-F9276E4B38DF}" type="datetimeFigureOut">
              <a:rPr lang="pt-PT" smtClean="0"/>
              <a:t>25-02-2018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31C8B-CE60-403D-91D8-ABA1482E4FE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897584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3000">
        <p:strips dir="ru"/>
      </p:transition>
    </mc:Choice>
    <mc:Fallback>
      <p:transition spd="slow" advTm="13000">
        <p:strips dir="r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2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ângulo 3"/>
          <p:cNvSpPr/>
          <p:nvPr/>
        </p:nvSpPr>
        <p:spPr>
          <a:xfrm>
            <a:off x="3026800" y="5310201"/>
            <a:ext cx="6728124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5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base da vida é o respeito</a:t>
            </a:r>
          </a:p>
        </p:txBody>
      </p:sp>
    </p:spTree>
    <p:extLst>
      <p:ext uri="{BB962C8B-B14F-4D97-AF65-F5344CB8AC3E}">
        <p14:creationId xmlns:p14="http://schemas.microsoft.com/office/powerpoint/2010/main" val="4257801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7000">
        <p:sndAc>
          <p:stSnd loop="1">
            <p:snd r:embed="rId2" name="Elton John-The One.wav"/>
          </p:stSnd>
        </p:sndAc>
      </p:transition>
    </mc:Choice>
    <mc:Fallback>
      <p:transition advTm="7000">
        <p:sndAc>
          <p:stSnd loop="1">
            <p:snd r:embed="rId2" name="Elton John-The O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719667" y="4968502"/>
            <a:ext cx="611293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 base da vida não é o amor, mas o respeito, porque só existe amor onde existe respeito.</a:t>
            </a:r>
          </a:p>
        </p:txBody>
      </p:sp>
    </p:spTree>
    <p:extLst>
      <p:ext uri="{BB962C8B-B14F-4D97-AF65-F5344CB8AC3E}">
        <p14:creationId xmlns:p14="http://schemas.microsoft.com/office/powerpoint/2010/main" val="2667584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trips dir="ru"/>
      </p:transition>
    </mc:Choice>
    <mc:Fallback>
      <p:transition spd="slow" advTm="12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728132" y="4635269"/>
            <a:ext cx="66886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Ninguém ama sem respeitar. Amar sem respeitar não é amar. É desrespeito. É abuso. É interesse. É tudo, menos o que se deseja.</a:t>
            </a:r>
          </a:p>
        </p:txBody>
      </p:sp>
    </p:spTree>
    <p:extLst>
      <p:ext uri="{BB962C8B-B14F-4D97-AF65-F5344CB8AC3E}">
        <p14:creationId xmlns:p14="http://schemas.microsoft.com/office/powerpoint/2010/main" val="3826099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strips dir="ru"/>
      </p:transition>
    </mc:Choice>
    <mc:Fallback>
      <p:transition spd="slow" advTm="13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63599" y="4880801"/>
            <a:ext cx="70188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Acredito cada vez mais que nada de significativo acontece na vida de cada um, sem que exista respeito, sobretudo por si mesmo.</a:t>
            </a:r>
          </a:p>
        </p:txBody>
      </p:sp>
    </p:spTree>
    <p:extLst>
      <p:ext uri="{BB962C8B-B14F-4D97-AF65-F5344CB8AC3E}">
        <p14:creationId xmlns:p14="http://schemas.microsoft.com/office/powerpoint/2010/main" val="3202729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strips dir="ru"/>
      </p:transition>
    </mc:Choice>
    <mc:Fallback>
      <p:transition spd="slow" advTm="13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0" y="4536702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Permitir o desrespeito é não se amar. É fazer com que a nossa vida seja aquilo que os outros permitam que seja.</a:t>
            </a:r>
          </a:p>
        </p:txBody>
      </p:sp>
    </p:spTree>
    <p:extLst>
      <p:ext uri="{BB962C8B-B14F-4D97-AF65-F5344CB8AC3E}">
        <p14:creationId xmlns:p14="http://schemas.microsoft.com/office/powerpoint/2010/main" val="340368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trips dir="ru"/>
      </p:transition>
    </mc:Choice>
    <mc:Fallback>
      <p:transition spd="slow" advTm="12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564467" y="5391835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Não existe liberdade onde não existe respeito. Ninguém ama sem ser livre.</a:t>
            </a:r>
          </a:p>
        </p:txBody>
      </p:sp>
    </p:spTree>
    <p:extLst>
      <p:ext uri="{BB962C8B-B14F-4D97-AF65-F5344CB8AC3E}">
        <p14:creationId xmlns:p14="http://schemas.microsoft.com/office/powerpoint/2010/main" val="807290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trips dir="ru"/>
      </p:transition>
    </mc:Choice>
    <mc:Fallback>
      <p:transition spd="slow" advTm="11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12192001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175000" y="4869303"/>
            <a:ext cx="641773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 não existe liberdade, o amor é uma tentativa para parecer amor no meio de todos os entraves à sua livre 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expressão</a:t>
            </a:r>
            <a:endParaRPr lang="pt-PT" sz="32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3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8506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strips dir="ru"/>
      </p:transition>
    </mc:Choice>
    <mc:Fallback>
      <p:transition spd="slow" advTm="13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04799" y="2549436"/>
            <a:ext cx="563880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Amar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sem ser livre é uma utopia. Não existe. É uma ilusão que nos alimenta na falta do verdadeiro amor.</a:t>
            </a:r>
          </a:p>
        </p:txBody>
      </p:sp>
    </p:spTree>
    <p:extLst>
      <p:ext uri="{BB962C8B-B14F-4D97-AF65-F5344CB8AC3E}">
        <p14:creationId xmlns:p14="http://schemas.microsoft.com/office/powerpoint/2010/main" val="1887693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strips dir="ru"/>
      </p:transition>
    </mc:Choice>
    <mc:Fallback>
      <p:transition spd="slow" advTm="13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362003"/>
            <a:ext cx="5266267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 você está num emprego de que não gosta, onde  faz tudo contrariado e apenas pelo dinheiro no fim do mês, está desrespeitando a si mesmo  e 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provocando seu próprio sofrimento e frustração. Logo, não existe amor por si nem pelo que faz.</a:t>
            </a:r>
          </a:p>
        </p:txBody>
      </p:sp>
    </p:spTree>
    <p:extLst>
      <p:ext uri="{BB962C8B-B14F-4D97-AF65-F5344CB8AC3E}">
        <p14:creationId xmlns:p14="http://schemas.microsoft.com/office/powerpoint/2010/main" val="985216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8000">
        <p:strips dir="ru"/>
      </p:transition>
    </mc:Choice>
    <mc:Fallback>
      <p:transition spd="slow" advTm="18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4667" y="960735"/>
            <a:ext cx="44196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 está numa relação em que não há respeito, ou que você permite o desrespeito pela outra pessoa,  a verdade é que não existe amor.</a:t>
            </a:r>
          </a:p>
        </p:txBody>
      </p:sp>
    </p:spTree>
    <p:extLst>
      <p:ext uri="{BB962C8B-B14F-4D97-AF65-F5344CB8AC3E}">
        <p14:creationId xmlns:p14="http://schemas.microsoft.com/office/powerpoint/2010/main" val="409539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trips dir="ru"/>
      </p:transition>
    </mc:Choice>
    <mc:Fallback>
      <p:transition spd="slow" advTm="12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31138" y="518067"/>
            <a:ext cx="387632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Logo, a falta de respeito é uma evidência da ausência de amor.</a:t>
            </a:r>
          </a:p>
        </p:txBody>
      </p:sp>
    </p:spTree>
    <p:extLst>
      <p:ext uri="{BB962C8B-B14F-4D97-AF65-F5344CB8AC3E}">
        <p14:creationId xmlns:p14="http://schemas.microsoft.com/office/powerpoint/2010/main" val="28418366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trips dir="ru"/>
      </p:transition>
    </mc:Choice>
    <mc:Fallback>
      <p:transition spd="slow" advTm="10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30200" y="2608703"/>
            <a:ext cx="5300133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 está numa situação qualquer em que não se sente respeitado, nada de significativo acontece a não ser que se faça respeitar. As aprendizagens pelo desrespeito são sempre as mais duras e difíceis.</a:t>
            </a:r>
          </a:p>
        </p:txBody>
      </p:sp>
    </p:spTree>
    <p:extLst>
      <p:ext uri="{BB962C8B-B14F-4D97-AF65-F5344CB8AC3E}">
        <p14:creationId xmlns:p14="http://schemas.microsoft.com/office/powerpoint/2010/main" val="264446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7000">
        <p:strips dir="ru"/>
      </p:transition>
    </mc:Choice>
    <mc:Fallback>
      <p:transition spd="slow" advTm="17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8534400" y="1034033"/>
            <a:ext cx="326571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desrespeito aprisiona quem é vítima dele. Se não se conseguir sair, tal desrespeito vai condicionar toda a sua vida, porque você não consegue ser livre para ser você mesmo.</a:t>
            </a:r>
          </a:p>
        </p:txBody>
      </p:sp>
    </p:spTree>
    <p:extLst>
      <p:ext uri="{BB962C8B-B14F-4D97-AF65-F5344CB8AC3E}">
        <p14:creationId xmlns:p14="http://schemas.microsoft.com/office/powerpoint/2010/main" val="13846227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trips dir="ru"/>
      </p:transition>
    </mc:Choice>
    <mc:Fallback>
      <p:transition spd="slow" advTm="15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27611" y="3967984"/>
            <a:ext cx="526868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Mais uma vez, sem respeito não existe liberdade nem amor-próprio. Sem respeito, existe vitimização. </a:t>
            </a:r>
          </a:p>
        </p:txBody>
      </p:sp>
    </p:spTree>
    <p:extLst>
      <p:ext uri="{BB962C8B-B14F-4D97-AF65-F5344CB8AC3E}">
        <p14:creationId xmlns:p14="http://schemas.microsoft.com/office/powerpoint/2010/main" val="1414404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strips dir="ru"/>
      </p:transition>
    </mc:Choice>
    <mc:Fallback>
      <p:transition spd="slow" advTm="13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4354547"/>
            <a:ext cx="570653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Sem respeito, existe apenas sobrevivência. Sem respeito, existe carência em demasia. </a:t>
            </a:r>
          </a:p>
        </p:txBody>
      </p:sp>
    </p:spTree>
    <p:extLst>
      <p:ext uri="{BB962C8B-B14F-4D97-AF65-F5344CB8AC3E}">
        <p14:creationId xmlns:p14="http://schemas.microsoft.com/office/powerpoint/2010/main" val="25657285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trips dir="ru"/>
      </p:transition>
    </mc:Choice>
    <mc:Fallback>
      <p:transition spd="slow" advTm="12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8024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136480"/>
            <a:ext cx="485986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Sem respeito, existe mentira, esforço, controle, apego, medo da mudança, infelicidade, falta de alegria e sorrisos, e existe ingratidão, porque tudo parece estar contra nós.</a:t>
            </a:r>
          </a:p>
        </p:txBody>
      </p:sp>
    </p:spTree>
    <p:extLst>
      <p:ext uri="{BB962C8B-B14F-4D97-AF65-F5344CB8AC3E}">
        <p14:creationId xmlns:p14="http://schemas.microsoft.com/office/powerpoint/2010/main" val="2314634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trips dir="ru"/>
      </p:transition>
    </mc:Choice>
    <mc:Fallback>
      <p:transition spd="slow" advTm="15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47133" y="1697335"/>
            <a:ext cx="399626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Para que exista amor na sua vida e amor por si próprio, respeite a si mesmo, acima de qualquer pessoa, respeite a sua vida e seja grato, </a:t>
            </a:r>
          </a:p>
        </p:txBody>
      </p:sp>
    </p:spTree>
    <p:extLst>
      <p:ext uri="{BB962C8B-B14F-4D97-AF65-F5344CB8AC3E}">
        <p14:creationId xmlns:p14="http://schemas.microsoft.com/office/powerpoint/2010/main" val="10407764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strips dir="ru"/>
      </p:transition>
    </mc:Choice>
    <mc:Fallback>
      <p:transition spd="slow" advTm="13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1837267" y="49092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porque só através da gratidão você vai conseguir respeitar a sua vida mais do que a dos outros.</a:t>
            </a:r>
          </a:p>
        </p:txBody>
      </p:sp>
    </p:spTree>
    <p:extLst>
      <p:ext uri="{BB962C8B-B14F-4D97-AF65-F5344CB8AC3E}">
        <p14:creationId xmlns:p14="http://schemas.microsoft.com/office/powerpoint/2010/main" val="3828002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3000">
        <p:strips dir="ru"/>
      </p:transition>
    </mc:Choice>
    <mc:Fallback>
      <p:transition spd="slow" advTm="13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934200" y="1147002"/>
            <a:ext cx="47498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O respeito é a base de tudo na vida. Não o respeito ganho através do medo. Apenas o respeito feito para chegar ao amor.  Só esse e mais nenhum.</a:t>
            </a:r>
          </a:p>
        </p:txBody>
      </p:sp>
    </p:spTree>
    <p:extLst>
      <p:ext uri="{BB962C8B-B14F-4D97-AF65-F5344CB8AC3E}">
        <p14:creationId xmlns:p14="http://schemas.microsoft.com/office/powerpoint/2010/main" val="3939997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trips dir="ru"/>
      </p:transition>
    </mc:Choice>
    <mc:Fallback>
      <p:transition spd="slow" advTm="14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120467" y="1731201"/>
            <a:ext cx="481753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</a:rPr>
              <a:t>Por isso, respeite-se e não permita ser desrespeitado. Transforme-se na pessoa mais respeitada por si  mesmo… e você  será livre para sempre.</a:t>
            </a:r>
          </a:p>
        </p:txBody>
      </p:sp>
    </p:spTree>
    <p:extLst>
      <p:ext uri="{BB962C8B-B14F-4D97-AF65-F5344CB8AC3E}">
        <p14:creationId xmlns:p14="http://schemas.microsoft.com/office/powerpoint/2010/main" val="1954792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trips dir="ru"/>
      </p:transition>
    </mc:Choice>
    <mc:Fallback>
      <p:transition spd="slow" advTm="14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024" y="8467"/>
            <a:ext cx="12198024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18631" y="143752"/>
            <a:ext cx="859776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Texto: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Jose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Micard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Teixeira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 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Elton John-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The</a:t>
            </a:r>
            <a:r>
              <a:rPr lang="pt-PT" sz="28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28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One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28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CENA" panose="02000000000000000000" pitchFamily="2" charset="0"/>
                <a:hlinkClick r:id="rId6"/>
              </a:rPr>
              <a:t>www.sergrasan.com</a:t>
            </a:r>
            <a:endParaRPr lang="pt-PT" sz="28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440" y="389467"/>
            <a:ext cx="2283885" cy="30480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26714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0">
        <p:strips dir="ru"/>
      </p:transition>
    </mc:Choice>
    <mc:Fallback>
      <p:transition spd="slow" advTm="40000">
        <p:strips dir="r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526</Words>
  <Application>Microsoft Office PowerPoint</Application>
  <PresentationFormat>Ecrã Panorâmico</PresentationFormat>
  <Paragraphs>28</Paragraphs>
  <Slides>21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21</vt:i4>
      </vt:variant>
    </vt:vector>
  </HeadingPairs>
  <TitlesOfParts>
    <vt:vector size="27" baseType="lpstr">
      <vt:lpstr>AR CENA</vt:lpstr>
      <vt:lpstr>Arial</vt:lpstr>
      <vt:lpstr>Calibri</vt:lpstr>
      <vt:lpstr>Calibri Light</vt:lpstr>
      <vt:lpstr>Cambria Math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6</cp:revision>
  <dcterms:created xsi:type="dcterms:W3CDTF">2018-02-23T20:22:09Z</dcterms:created>
  <dcterms:modified xsi:type="dcterms:W3CDTF">2018-02-25T00:43:16Z</dcterms:modified>
</cp:coreProperties>
</file>