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3"/>
  </p:notesMasterIdLst>
  <p:sldIdLst>
    <p:sldId id="277" r:id="rId2"/>
    <p:sldId id="27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DvGECh0EBFYGAmjF+SQRA==" hashData="JhIyAU6frrGEtZfn2dwZdgvus/OeYDapvZvW8JcD8Yu9an7pTAF0OboINTXCXOZoOK+ojb9QSE2xNU9kfhVO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871" autoAdjust="0"/>
  </p:normalViewPr>
  <p:slideViewPr>
    <p:cSldViewPr snapToGrid="0" snapToObjects="1">
      <p:cViewPr varScale="1">
        <p:scale>
          <a:sx n="111" d="100"/>
          <a:sy n="111" d="100"/>
        </p:scale>
        <p:origin x="47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5CF324-09F5-9D4E-BDAB-058B29DBCF9E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04AEE-440A-1544-9966-13231A62231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33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D3781-E336-6E4D-AA1D-A7FFD858269F}" type="datetimeFigureOut">
              <a:rPr lang="en-US" smtClean="0"/>
              <a:t>5/11/2019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A39D4-707B-904E-9880-18925629D6B3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fallOver"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microsoft.com/office/2007/relationships/hdphoto" Target="../media/hdphoto19.wdp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41.jpg"/><Relationship Id="rId9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AEEDE33-A77A-45DB-B96F-39BA97C07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690113"/>
            <a:ext cx="3452005" cy="506316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93169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00">
        <p:sndAc>
          <p:stSnd loop="1">
            <p:snd r:embed="rId2" name="Francis Goya-Bilitis.wav"/>
          </p:stSnd>
        </p:sndAc>
      </p:transition>
    </mc:Choice>
    <mc:Fallback xmlns="">
      <p:transition advTm="7000">
        <p:sndAc>
          <p:stSnd loop="1">
            <p:snd r:embed="rId4" name="Francis Goya-Bilit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48732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3047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ctangle 4"/>
          <p:cNvSpPr/>
          <p:nvPr/>
        </p:nvSpPr>
        <p:spPr>
          <a:xfrm>
            <a:off x="2614441" y="750609"/>
            <a:ext cx="22767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fld id="{700A0144-64BF-AC40-A3A4-9425646798B4}" type="datetime5">
              <a:rPr lang="pt-PT" sz="4000" b="1" i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11-mai-19</a:t>
            </a:fld>
            <a:endParaRPr lang="pt-PT" sz="40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cs typeface="Baskerville"/>
            </a:endParaRPr>
          </a:p>
          <a:p>
            <a:pPr algn="ctr"/>
            <a:fld id="{F6500D02-FEE4-E34B-AE41-958A54691DC1}" type="datetime11">
              <a:rPr lang="pt-PT" sz="4000" b="1" i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00:25:07</a:t>
            </a:fld>
            <a:endParaRPr lang="pt-PT" sz="40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cs typeface="Baskerville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18921" y="4183788"/>
            <a:ext cx="352116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Seja</a:t>
            </a:r>
            <a:r>
              <a:rPr lang="en-US" sz="7200" b="1" i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7200" b="1" i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Feliz</a:t>
            </a:r>
            <a:endParaRPr lang="pt-PT" sz="7200" b="1" i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cs typeface="Baskerville"/>
            </a:endParaRPr>
          </a:p>
        </p:txBody>
      </p:sp>
    </p:spTree>
    <p:extLst>
      <p:ext uri="{BB962C8B-B14F-4D97-AF65-F5344CB8AC3E}">
        <p14:creationId xmlns:p14="http://schemas.microsoft.com/office/powerpoint/2010/main" val="107432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1000">
        <p15:prstTrans prst="fallOve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39412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354" b="100000" l="25556" r="65111">
                        <a14:backgroundMark x1="57556" y1="79351" x2="57556" y2="793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19" t="19865" r="34812"/>
          <a:stretch/>
        </p:blipFill>
        <p:spPr>
          <a:xfrm>
            <a:off x="3856182" y="1362364"/>
            <a:ext cx="3602182" cy="5495637"/>
          </a:xfrm>
          <a:prstGeom prst="rect">
            <a:avLst/>
          </a:prstGeom>
        </p:spPr>
      </p:pic>
      <p:pic>
        <p:nvPicPr>
          <p:cNvPr id="6" name="Picture 5" descr="139412-bigthumbnail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20"/>
          <a:stretch/>
        </p:blipFill>
        <p:spPr>
          <a:xfrm>
            <a:off x="1265207" y="0"/>
            <a:ext cx="9144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/>
          <p:cNvSpPr/>
          <p:nvPr/>
        </p:nvSpPr>
        <p:spPr>
          <a:xfrm>
            <a:off x="1044885" y="2187707"/>
            <a:ext cx="34581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Peça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céu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um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pouco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silêncio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procure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conversar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com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noite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502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2977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568" b="83432" l="10667" r="72000">
                        <a14:backgroundMark x1="39556" y1="73077" x2="39556" y2="7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92" t="18519" r="28536" b="16330"/>
          <a:stretch/>
        </p:blipFill>
        <p:spPr>
          <a:xfrm>
            <a:off x="2332183" y="1270001"/>
            <a:ext cx="5657273" cy="4468091"/>
          </a:xfrm>
          <a:prstGeom prst="rect">
            <a:avLst/>
          </a:prstGeom>
        </p:spPr>
      </p:pic>
      <p:pic>
        <p:nvPicPr>
          <p:cNvPr id="3" name="Picture 2" descr="52977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3047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399297" y="214703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Faça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cada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ilusão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uma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promessa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pense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passou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passou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4328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2978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8" b="99704" l="27111" r="6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59" r="30580"/>
          <a:stretch/>
        </p:blipFill>
        <p:spPr>
          <a:xfrm>
            <a:off x="3994728" y="0"/>
            <a:ext cx="3867728" cy="6858000"/>
          </a:xfrm>
          <a:prstGeom prst="rect">
            <a:avLst/>
          </a:prstGeom>
        </p:spPr>
      </p:pic>
      <p:pic>
        <p:nvPicPr>
          <p:cNvPr id="3" name="Picture 2" descr="52978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36" y="0"/>
            <a:ext cx="913047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487234" y="2397948"/>
            <a:ext cx="36534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Lá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fora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pode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estar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pesado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mas 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desejo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seguir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 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lutar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amar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maior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5481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6000">
        <p15:prstTrans prst="fallOve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1136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864" b="99704" l="15111" r="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28" t="17172" r="53972" b="-17172"/>
          <a:stretch/>
        </p:blipFill>
        <p:spPr>
          <a:xfrm>
            <a:off x="2932546" y="1177636"/>
            <a:ext cx="2794000" cy="6858000"/>
          </a:xfrm>
          <a:prstGeom prst="rect">
            <a:avLst/>
          </a:prstGeom>
        </p:spPr>
      </p:pic>
      <p:pic>
        <p:nvPicPr>
          <p:cNvPr id="3" name="Picture 2" descr="291136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0160"/>
            <a:ext cx="9144000" cy="686816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5913296" y="2274081"/>
            <a:ext cx="396935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Então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liberte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-se dos </a:t>
            </a:r>
          </a:p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preconceitos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saia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por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aí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1270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78782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698" b="75444" l="889" r="92000">
                        <a14:foregroundMark x1="28222" y1="34615" x2="28222" y2="34615"/>
                        <a14:foregroundMark x1="25333" y1="35503" x2="25333" y2="35503"/>
                        <a14:foregroundMark x1="22889" y1="35799" x2="22889" y2="35799"/>
                        <a14:backgroundMark x1="25556" y1="33432" x2="25556" y2="33432"/>
                        <a14:backgroundMark x1="23556" y1="36982" x2="23556" y2="36982"/>
                        <a14:backgroundMark x1="28000" y1="36982" x2="28000" y2="36982"/>
                        <a14:backgroundMark x1="25333" y1="36391" x2="25333" y2="36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094" b="23963"/>
          <a:stretch/>
        </p:blipFill>
        <p:spPr>
          <a:xfrm>
            <a:off x="1524000" y="1928091"/>
            <a:ext cx="9137237" cy="3290454"/>
          </a:xfrm>
          <a:prstGeom prst="rect">
            <a:avLst/>
          </a:prstGeom>
        </p:spPr>
      </p:pic>
      <p:pic>
        <p:nvPicPr>
          <p:cNvPr id="3" name="Picture 2" descr="478782-bigthumbnail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4"/>
          <a:stretch/>
        </p:blipFill>
        <p:spPr>
          <a:xfrm>
            <a:off x="1524000" y="0"/>
            <a:ext cx="9137237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856281" y="3573427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Vá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passear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ironize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essa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amargura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faça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dela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uma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sombra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fértil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amor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3377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d-tanager_12759_600x450-1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778" b="69111" l="11167" r="56000">
                        <a14:foregroundMark x1="18333" y1="37111" x2="18333" y2="37111"/>
                        <a14:foregroundMark x1="13167" y1="36222" x2="13167" y2="36222"/>
                        <a14:foregroundMark x1="20500" y1="36444" x2="20500" y2="36444"/>
                        <a14:foregroundMark x1="17500" y1="34667" x2="17500" y2="34667"/>
                        <a14:foregroundMark x1="53333" y1="38444" x2="53333" y2="38444"/>
                        <a14:foregroundMark x1="55000" y1="38889" x2="55000" y2="38889"/>
                        <a14:foregroundMark x1="54000" y1="37111" x2="54000" y2="37111"/>
                        <a14:foregroundMark x1="52833" y1="36667" x2="52833" y2="36667"/>
                        <a14:foregroundMark x1="42500" y1="60889" x2="42500" y2="60889"/>
                        <a14:foregroundMark x1="30833" y1="62222" x2="30833" y2="62222"/>
                        <a14:foregroundMark x1="31000" y1="64222" x2="31000" y2="6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16" t="26094" r="43435" b="30639"/>
          <a:stretch/>
        </p:blipFill>
        <p:spPr>
          <a:xfrm>
            <a:off x="2586182" y="1789545"/>
            <a:ext cx="4110182" cy="2967182"/>
          </a:xfrm>
          <a:prstGeom prst="rect">
            <a:avLst/>
          </a:prstGeom>
        </p:spPr>
      </p:pic>
      <p:pic>
        <p:nvPicPr>
          <p:cNvPr id="3" name="Picture 2" descr="red-tanager_12759_600x450-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6696364" y="1872171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sinta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receio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nada;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vida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assim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tudo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um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eterno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recomeço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3210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fallOve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0883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580" b="92604" l="21556" r="52889">
                        <a14:foregroundMark x1="39556" y1="85207" x2="39556" y2="85207"/>
                        <a14:foregroundMark x1="36444" y1="73669" x2="36444" y2="73669"/>
                        <a14:foregroundMark x1="38667" y1="16864" x2="38667" y2="16864"/>
                        <a14:foregroundMark x1="34889" y1="14793" x2="34889" y2="14201"/>
                        <a14:foregroundMark x1="32222" y1="26627" x2="32222" y2="26627"/>
                        <a14:foregroundMark x1="27778" y1="30178" x2="27778" y2="30178"/>
                        <a14:foregroundMark x1="26000" y1="26331" x2="26000" y2="26331"/>
                        <a14:foregroundMark x1="21556" y1="25740" x2="21556" y2="25740"/>
                        <a14:foregroundMark x1="42444" y1="21302" x2="42444" y2="21302"/>
                        <a14:foregroundMark x1="36889" y1="19822" x2="36889" y2="19822"/>
                        <a14:backgroundMark x1="50667" y1="25740" x2="50667" y2="25740"/>
                        <a14:backgroundMark x1="49778" y1="23373" x2="49778" y2="23373"/>
                        <a14:backgroundMark x1="36000" y1="19527" x2="36000" y2="195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52" t="7912" r="47144" b="7407"/>
          <a:stretch/>
        </p:blipFill>
        <p:spPr>
          <a:xfrm>
            <a:off x="3729182" y="542636"/>
            <a:ext cx="2620818" cy="5807364"/>
          </a:xfrm>
          <a:prstGeom prst="rect">
            <a:avLst/>
          </a:prstGeom>
        </p:spPr>
      </p:pic>
      <p:pic>
        <p:nvPicPr>
          <p:cNvPr id="3" name="Picture 2" descr="340883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3047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631493" y="2822384"/>
            <a:ext cx="38111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Sempre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existe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um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amanhã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saída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pode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feito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boas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venturas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aventuras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9622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6000">
        <p15:prstTrans prst="fallOve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69817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04" l="28000" r="73111">
                        <a14:foregroundMark x1="38222" y1="63609" x2="38222" y2="63609"/>
                        <a14:foregroundMark x1="36444" y1="65089" x2="36444" y2="65089"/>
                        <a14:foregroundMark x1="35556" y1="65976" x2="35556" y2="659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18" r="26154"/>
          <a:stretch/>
        </p:blipFill>
        <p:spPr>
          <a:xfrm>
            <a:off x="4064001" y="0"/>
            <a:ext cx="420254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569817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528" y="0"/>
            <a:ext cx="913047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403351" y="2537413"/>
            <a:ext cx="42025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Olhe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-se no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espelho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sorria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coloque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nesse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sorriso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tudo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bom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 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você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tem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para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dar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as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coisas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viu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ouviu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adorou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amou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43044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0">
        <p15:prstTrans prst="fallOve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rticle-0-0B261E59000005DC-946_634x604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4375" b="74167" l="68651" r="845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318" t="54208" r="13763" b="25253"/>
          <a:stretch/>
        </p:blipFill>
        <p:spPr>
          <a:xfrm>
            <a:off x="7862455" y="3613727"/>
            <a:ext cx="1547091" cy="1408547"/>
          </a:xfrm>
          <a:prstGeom prst="rect">
            <a:avLst/>
          </a:prstGeom>
        </p:spPr>
      </p:pic>
      <p:pic>
        <p:nvPicPr>
          <p:cNvPr id="6" name="Picture 5" descr="article-0-0B261E59000005DC-946_634x604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000" y="11544"/>
            <a:ext cx="9144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/>
          <p:cNvSpPr/>
          <p:nvPr/>
        </p:nvSpPr>
        <p:spPr>
          <a:xfrm>
            <a:off x="221976" y="1413063"/>
            <a:ext cx="37176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Afirme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-se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um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só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pensamento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seus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desejos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sempre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serão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alguma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maneira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 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realizados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;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tudo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natural,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tudo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bom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parte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dentro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você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0195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0">
        <p15:prstTrans prst="fallOve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7384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75618" l="41778" r="81778">
                        <a14:foregroundMark x1="79778" y1="70318" x2="79778" y2="70318"/>
                        <a14:foregroundMark x1="80889" y1="72438" x2="80889" y2="72438"/>
                        <a14:foregroundMark x1="66444" y1="70671" x2="66444" y2="70671"/>
                        <a14:foregroundMark x1="55111" y1="10954" x2="55111" y2="10954"/>
                        <a14:foregroundMark x1="52000" y1="13428" x2="52000" y2="13428"/>
                        <a14:foregroundMark x1="46444" y1="14841" x2="46444" y2="14841"/>
                        <a14:foregroundMark x1="44222" y1="12367" x2="44222" y2="12367"/>
                        <a14:foregroundMark x1="45333" y1="13428" x2="45333" y2="134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295" r="17916" b="23233"/>
          <a:stretch/>
        </p:blipFill>
        <p:spPr>
          <a:xfrm>
            <a:off x="5299365" y="127001"/>
            <a:ext cx="3729181" cy="5264727"/>
          </a:xfrm>
          <a:prstGeom prst="rect">
            <a:avLst/>
          </a:prstGeom>
        </p:spPr>
      </p:pic>
      <p:pic>
        <p:nvPicPr>
          <p:cNvPr id="3" name="Picture 2" descr="357384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914253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838373" y="1568339"/>
            <a:ext cx="40096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lembre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-se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algum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lugar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existe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alguém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lembra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você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, 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sentiu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saudades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às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vezes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até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amou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isso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muito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bom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0093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8000">
        <p15:prstTrans prst="fallOve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6505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52" b="67576" l="5111" r="34889">
                        <a14:foregroundMark x1="13111" y1="52121" x2="13111" y2="52121"/>
                        <a14:foregroundMark x1="14222" y1="53939" x2="14222" y2="53939"/>
                        <a14:foregroundMark x1="10222" y1="47576" x2="10222" y2="47576"/>
                        <a14:backgroundMark x1="18889" y1="35152" x2="18889" y2="35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63" t="25084" r="64724" b="31650"/>
          <a:stretch/>
        </p:blipFill>
        <p:spPr>
          <a:xfrm>
            <a:off x="2032000" y="1720273"/>
            <a:ext cx="2713182" cy="2967182"/>
          </a:xfrm>
          <a:prstGeom prst="rect">
            <a:avLst/>
          </a:prstGeom>
        </p:spPr>
      </p:pic>
      <p:pic>
        <p:nvPicPr>
          <p:cNvPr id="3" name="Picture 2" descr="406505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913140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870446" y="4607278"/>
            <a:ext cx="385874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Vibre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com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lua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mas contra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tempestade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0025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ork14996746flat550x550075fthief-of-sweets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815" b="91667" l="5455" r="67818">
                        <a14:foregroundMark x1="42545" y1="68056" x2="42545" y2="68056"/>
                        <a14:foregroundMark x1="42182" y1="61111" x2="42182" y2="61111"/>
                        <a14:foregroundMark x1="41636" y1="62037" x2="41636" y2="62037"/>
                        <a14:foregroundMark x1="30182" y1="70602" x2="30182" y2="70602"/>
                        <a14:foregroundMark x1="19636" y1="80556" x2="19636" y2="80556"/>
                        <a14:foregroundMark x1="15091" y1="86111" x2="15091" y2="86111"/>
                        <a14:foregroundMark x1="13091" y1="89815" x2="13091" y2="89815"/>
                        <a14:foregroundMark x1="10545" y1="91667" x2="10545" y2="91667"/>
                        <a14:foregroundMark x1="64727" y1="32870" x2="64727" y2="32870"/>
                        <a14:foregroundMark x1="67818" y1="34259" x2="67818" y2="34259"/>
                        <a14:foregroundMark x1="54364" y1="49306" x2="54364" y2="49306"/>
                        <a14:foregroundMark x1="53818" y1="52083" x2="53818" y2="52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08" t="14281" r="31566" b="5558"/>
          <a:stretch/>
        </p:blipFill>
        <p:spPr>
          <a:xfrm>
            <a:off x="2055091" y="981364"/>
            <a:ext cx="5726546" cy="5495636"/>
          </a:xfrm>
          <a:prstGeom prst="rect">
            <a:avLst/>
          </a:prstGeom>
        </p:spPr>
      </p:pic>
      <p:pic>
        <p:nvPicPr>
          <p:cNvPr id="3" name="Picture 2" descr="work14996746flat550x550075fthief-of-sweet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"/>
            <a:ext cx="9144000" cy="68557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781801" y="1596918"/>
            <a:ext cx="382668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Fique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feliz</a:t>
            </a:r>
            <a:endParaRPr lang="en-US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cs typeface="Baskerville"/>
            </a:endParaRP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por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ainda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saber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sorrir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46027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4680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555" b="53605" l="19333" r="72667">
                        <a14:backgroundMark x1="71111" y1="48589" x2="71111" y2="48589"/>
                        <a14:backgroundMark x1="50222" y1="29467" x2="50222" y2="29467"/>
                        <a14:backgroundMark x1="55111" y1="28527" x2="55111" y2="28527"/>
                        <a14:backgroundMark x1="57778" y1="27273" x2="57778" y2="27273"/>
                        <a14:backgroundMark x1="60000" y1="26332" x2="60000" y2="263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52" t="13038" r="14911" b="40191"/>
          <a:stretch/>
        </p:blipFill>
        <p:spPr>
          <a:xfrm>
            <a:off x="2632364" y="923636"/>
            <a:ext cx="6673272" cy="3313546"/>
          </a:xfrm>
          <a:prstGeom prst="rect">
            <a:avLst/>
          </a:prstGeom>
        </p:spPr>
      </p:pic>
      <p:pic>
        <p:nvPicPr>
          <p:cNvPr id="5" name="Picture 4" descr="204680-bigthumbnail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9"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/>
          <p:cNvSpPr/>
          <p:nvPr/>
        </p:nvSpPr>
        <p:spPr>
          <a:xfrm>
            <a:off x="773044" y="383985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Vá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!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Levante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cabeça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coloque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no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rosto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uma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expressão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feliz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tudo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vai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lhe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parecer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mais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fácil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423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6000">
        <p15:prstTrans prst="fallOve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ntitled1tt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897" b="100000" l="6875" r="54375">
                        <a14:backgroundMark x1="22708" y1="93964" x2="22708" y2="93964"/>
                        <a14:backgroundMark x1="25833" y1="89233" x2="25833" y2="89233"/>
                        <a14:backgroundMark x1="26042" y1="94617" x2="26042" y2="94617"/>
                        <a14:backgroundMark x1="26042" y1="93475" x2="26042" y2="93475"/>
                        <a14:backgroundMark x1="23542" y1="95595" x2="23542" y2="95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92" t="51179" r="44949"/>
          <a:stretch/>
        </p:blipFill>
        <p:spPr>
          <a:xfrm>
            <a:off x="2135909" y="3509818"/>
            <a:ext cx="4421910" cy="3348182"/>
          </a:xfrm>
          <a:prstGeom prst="rect">
            <a:avLst/>
          </a:prstGeom>
        </p:spPr>
      </p:pic>
      <p:pic>
        <p:nvPicPr>
          <p:cNvPr id="3" name="Picture 2" descr="Untitled1t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2498044" y="614925"/>
            <a:ext cx="64885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Notou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? </a:t>
            </a:r>
          </a:p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Abra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janela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preste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atenção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pássaros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brancos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que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voam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no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céu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se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eles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 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não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estiverem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lá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voando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ainda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assim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tem um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infinito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céu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azul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lindo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só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para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você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82121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2000">
        <p15:prstTrans prst="fallOve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4533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000" b="80333" l="28889" r="82444">
                        <a14:foregroundMark x1="80444" y1="76667" x2="80444" y2="76667"/>
                        <a14:foregroundMark x1="82444" y1="80333" x2="82444" y2="80333"/>
                        <a14:foregroundMark x1="56667" y1="39667" x2="56667" y2="39667"/>
                        <a14:foregroundMark x1="31111" y1="28667" x2="31111" y2="28667"/>
                        <a14:foregroundMark x1="29556" y1="29000" x2="29556" y2="2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85" t="16161" r="16951" b="16330"/>
          <a:stretch/>
        </p:blipFill>
        <p:spPr>
          <a:xfrm>
            <a:off x="4179456" y="1108364"/>
            <a:ext cx="4953000" cy="4629727"/>
          </a:xfrm>
          <a:prstGeom prst="rect">
            <a:avLst/>
          </a:prstGeom>
        </p:spPr>
      </p:pic>
      <p:pic>
        <p:nvPicPr>
          <p:cNvPr id="3" name="Picture 2" descr="44533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0"/>
            <a:ext cx="916132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1524001" y="4682218"/>
            <a:ext cx="47324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Tudo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paz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naturalidade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franqueza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3103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122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841" b="69965" l="32222" r="6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04" t="7913" r="1863" b="22053"/>
          <a:stretch/>
        </p:blipFill>
        <p:spPr>
          <a:xfrm>
            <a:off x="1870364" y="542636"/>
            <a:ext cx="8589818" cy="4802909"/>
          </a:xfrm>
          <a:prstGeom prst="rect">
            <a:avLst/>
          </a:prstGeom>
        </p:spPr>
      </p:pic>
      <p:pic>
        <p:nvPicPr>
          <p:cNvPr id="3" name="Picture 2" descr="31122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0581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/>
          <p:cNvSpPr/>
          <p:nvPr/>
        </p:nvSpPr>
        <p:spPr>
          <a:xfrm>
            <a:off x="1229741" y="4586256"/>
            <a:ext cx="38234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melancólico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</a:t>
            </a:r>
          </a:p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por que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esta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melancolia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84616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fallOve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9479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023" b="88630" l="28889" r="73556">
                        <a14:foregroundMark x1="56222" y1="69971" x2="56222" y2="69971"/>
                        <a14:foregroundMark x1="38667" y1="45773" x2="38667" y2="45773"/>
                        <a14:foregroundMark x1="40444" y1="44023" x2="40444" y2="44023"/>
                        <a14:foregroundMark x1="49111" y1="55977" x2="49111" y2="55977"/>
                        <a14:foregroundMark x1="53778" y1="53936" x2="53778" y2="53936"/>
                        <a14:foregroundMark x1="56222" y1="55102" x2="56222" y2="55102"/>
                        <a14:foregroundMark x1="54000" y1="51312" x2="54000" y2="51312"/>
                        <a14:foregroundMark x1="45778" y1="56851" x2="45778" y2="56851"/>
                        <a14:foregroundMark x1="43333" y1="59475" x2="43333" y2="59475"/>
                        <a14:foregroundMark x1="36667" y1="61224" x2="36667" y2="61224"/>
                        <a14:foregroundMark x1="37556" y1="58017" x2="37556" y2="58017"/>
                        <a14:foregroundMark x1="35556" y1="57726" x2="35556" y2="57726"/>
                        <a14:foregroundMark x1="34667" y1="60641" x2="34667" y2="60641"/>
                        <a14:foregroundMark x1="38000" y1="64723" x2="38000" y2="64723"/>
                        <a14:foregroundMark x1="36667" y1="63557" x2="36667" y2="63557"/>
                        <a14:foregroundMark x1="31778" y1="47230" x2="31778" y2="47230"/>
                        <a14:foregroundMark x1="30222" y1="47813" x2="30222" y2="47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14" t="42762" r="25884" b="10773"/>
          <a:stretch/>
        </p:blipFill>
        <p:spPr>
          <a:xfrm>
            <a:off x="4167909" y="2932545"/>
            <a:ext cx="4133274" cy="3186546"/>
          </a:xfrm>
          <a:prstGeom prst="rect">
            <a:avLst/>
          </a:prstGeom>
        </p:spPr>
      </p:pic>
      <p:pic>
        <p:nvPicPr>
          <p:cNvPr id="3" name="Picture 2" descr="269479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ctangle 4"/>
          <p:cNvSpPr/>
          <p:nvPr/>
        </p:nvSpPr>
        <p:spPr>
          <a:xfrm>
            <a:off x="483755" y="1980461"/>
            <a:ext cx="37863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Lembre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-se de um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sonho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alguém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que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está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sempre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ao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seu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lado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, 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mesmo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estando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longe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de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você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sinta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como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é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fácil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ser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feliz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290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8000">
        <p15:prstTrans prst="fallOve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84526466H38lttT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06" b="98311" l="44500" r="87375">
                        <a14:foregroundMark x1="45875" y1="54034" x2="45875" y2="54034"/>
                        <a14:foregroundMark x1="48625" y1="50844" x2="48625" y2="50844"/>
                        <a14:foregroundMark x1="45000" y1="34709" x2="45000" y2="34709"/>
                        <a14:foregroundMark x1="47125" y1="47092" x2="47125" y2="47092"/>
                        <a14:foregroundMark x1="45625" y1="60413" x2="45625" y2="60413"/>
                        <a14:foregroundMark x1="55375" y1="12383" x2="55375" y2="12383"/>
                        <a14:foregroundMark x1="74500" y1="93809" x2="74500" y2="93809"/>
                        <a14:foregroundMark x1="87375" y1="97373" x2="87375" y2="97373"/>
                        <a14:foregroundMark x1="50500" y1="98499" x2="50500" y2="98499"/>
                        <a14:foregroundMark x1="59750" y1="9006" x2="59750" y2="9006"/>
                        <a14:backgroundMark x1="45375" y1="43152" x2="45375" y2="43152"/>
                        <a14:backgroundMark x1="45625" y1="46717" x2="45625" y2="46717"/>
                        <a14:backgroundMark x1="43500" y1="70732" x2="43500" y2="707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164" t="7744" r="10535"/>
          <a:stretch/>
        </p:blipFill>
        <p:spPr>
          <a:xfrm>
            <a:off x="5564910" y="531091"/>
            <a:ext cx="4144818" cy="6326909"/>
          </a:xfrm>
          <a:prstGeom prst="rect">
            <a:avLst/>
          </a:prstGeom>
        </p:spPr>
      </p:pic>
      <p:pic>
        <p:nvPicPr>
          <p:cNvPr id="5" name="Picture 4" descr="1284526466H38ltt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-1"/>
            <a:ext cx="914971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/>
          <p:cNvSpPr/>
          <p:nvPr/>
        </p:nvSpPr>
        <p:spPr>
          <a:xfrm>
            <a:off x="399903" y="2084382"/>
            <a:ext cx="41647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E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Seja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Simplesmente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Baskerville"/>
              </a:rPr>
              <a:t> FELIZ!!!</a:t>
            </a:r>
          </a:p>
        </p:txBody>
      </p:sp>
    </p:spTree>
    <p:extLst>
      <p:ext uri="{BB962C8B-B14F-4D97-AF65-F5344CB8AC3E}">
        <p14:creationId xmlns:p14="http://schemas.microsoft.com/office/powerpoint/2010/main" val="125251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4000">
        <p15:prstTrans prst="fallOve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75725-bigthumbnail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3314" b="100000" l="0" r="34000">
                        <a14:foregroundMark x1="6667" y1="70414" x2="6667" y2="70414"/>
                        <a14:foregroundMark x1="34000" y1="73669" x2="34000" y2="73669"/>
                        <a14:foregroundMark x1="4667" y1="88462" x2="4667" y2="88462"/>
                        <a14:foregroundMark x1="2889" y1="93491" x2="2889" y2="93491"/>
                        <a14:foregroundMark x1="3778" y1="98817" x2="3778" y2="98817"/>
                        <a14:foregroundMark x1="21556" y1="98225" x2="21556" y2="98225"/>
                        <a14:foregroundMark x1="30444" y1="97337" x2="30444" y2="97337"/>
                        <a14:foregroundMark x1="32889" y1="83728" x2="32889" y2="83728"/>
                        <a14:foregroundMark x1="33111" y1="77219" x2="33111" y2="77219"/>
                        <a14:foregroundMark x1="33111" y1="65385" x2="33111" y2="65385"/>
                        <a14:foregroundMark x1="10444" y1="64793" x2="10444" y2="64793"/>
                        <a14:foregroundMark x1="3333" y1="65680" x2="3333" y2="65680"/>
                        <a14:backgroundMark x1="9556" y1="66568" x2="9556" y2="665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95" r="64720"/>
          <a:stretch/>
        </p:blipFill>
        <p:spPr>
          <a:xfrm>
            <a:off x="1524000" y="4306455"/>
            <a:ext cx="3221183" cy="2551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575725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12" y="0"/>
            <a:ext cx="922739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64A6C58-6489-4442-8941-5687F0F763B0}"/>
              </a:ext>
            </a:extLst>
          </p:cNvPr>
          <p:cNvSpPr txBox="1"/>
          <p:nvPr/>
        </p:nvSpPr>
        <p:spPr>
          <a:xfrm>
            <a:off x="2228018" y="73026"/>
            <a:ext cx="795930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Desconhecido 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Música:Francis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Goya-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Bilitis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8"/>
              </a:rPr>
              <a:t>www.sergrasan.com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F5BDF63-C521-410B-8505-0EA9F3BB397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36" y="468745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902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40000">
        <p15:prstTrans prst="fallOver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Bla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seja_feliz</Template>
  <TotalTime>65</TotalTime>
  <Words>285</Words>
  <Application>Microsoft Office PowerPoint</Application>
  <PresentationFormat>Ecrã Panorâmico</PresentationFormat>
  <Paragraphs>38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5" baseType="lpstr">
      <vt:lpstr>AR CENA</vt:lpstr>
      <vt:lpstr>Arial</vt:lpstr>
      <vt:lpstr>Calibri</vt:lpstr>
      <vt:lpstr>Black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2019-05-10T22:32:02Z</dcterms:created>
  <dcterms:modified xsi:type="dcterms:W3CDTF">2019-05-10T23:39:13Z</dcterms:modified>
</cp:coreProperties>
</file>