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  <p:sldId id="257" r:id="rId4"/>
    <p:sldId id="259" r:id="rId5"/>
    <p:sldId id="262" r:id="rId6"/>
    <p:sldId id="276" r:id="rId7"/>
    <p:sldId id="258" r:id="rId8"/>
    <p:sldId id="263" r:id="rId9"/>
    <p:sldId id="260" r:id="rId10"/>
    <p:sldId id="274" r:id="rId11"/>
    <p:sldId id="256" r:id="rId12"/>
    <p:sldId id="275" r:id="rId13"/>
    <p:sldId id="270" r:id="rId14"/>
    <p:sldId id="269" r:id="rId15"/>
    <p:sldId id="268" r:id="rId16"/>
    <p:sldId id="277" r:id="rId17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ajSgZJgi64GgypZybfJUg==" hashData="Fc7D4SgI0Z94/psQ/XsR/vuaZ3vURQ2AWZZqTmC/XPyVjXkooeBTNC+cExklAnXZSYa5MbJM4mCOO40tsUEm4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198" y="2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BBD2849-F182-4949-AF6D-9F81E13CB4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E87A2E0-A740-4FEF-9EFE-7BE3E543EE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7910B6C5-BF73-4251-BAD5-6271525E52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EEFA9-CA16-4767-A247-0819679E569E}" type="datetimeFigureOut">
              <a:rPr lang="pt-PT" smtClean="0"/>
              <a:t>08-01-2019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FF3F9806-6496-4681-8670-153BE7266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24EF2EA0-973D-4F91-B767-56B70CF5E4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7D1B6-8BE3-42F7-A051-EE85883BD79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227126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peelOff"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2A98DF7-7BD7-4A7E-8294-D53D13B29F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7BD5DB61-E2BA-49AE-8396-E18E2FD1A6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58C72FEE-1AC3-4865-A0DE-8B3B19F040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EEFA9-CA16-4767-A247-0819679E569E}" type="datetimeFigureOut">
              <a:rPr lang="pt-PT" smtClean="0"/>
              <a:t>08-01-2019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DABA6070-B5F8-48E0-8E00-8C275FD221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23A62230-6B89-483F-806E-CE846B2240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7D1B6-8BE3-42F7-A051-EE85883BD79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14685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peelOff"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D8E8061-D5E2-4DC8-83F5-8DF0711439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339D9D5F-C0C0-4B4D-AA69-A5FB995AE2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38122132-7ECB-4685-A9B2-F7EBC6A525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EEFA9-CA16-4767-A247-0819679E569E}" type="datetimeFigureOut">
              <a:rPr lang="pt-PT" smtClean="0"/>
              <a:t>08-01-2019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876D47DF-9881-455E-AE0E-0CDBFE8E33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019B27DC-6FAB-470D-9DC2-91ECE75D4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7D1B6-8BE3-42F7-A051-EE85883BD79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5159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peelOff"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6C6CA5E-0CD5-43ED-82B8-28FEE1BC7F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6C13ABB7-2013-4D11-B9C6-A73696AAFD7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3FD7037C-EBD6-43F0-B6D3-CBC66100E2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D0E8E2AA-B8D6-4BBB-A0BD-DB02F33FE8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EEFA9-CA16-4767-A247-0819679E569E}" type="datetimeFigureOut">
              <a:rPr lang="pt-PT" smtClean="0"/>
              <a:t>08-01-2019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AE580C80-2EFC-432B-89FE-69726F4790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8FF80BA1-6169-4E9B-B3FC-3A475FCE9A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7D1B6-8BE3-42F7-A051-EE85883BD79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440893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peelOff"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4892222-7D36-48DB-9F7D-CB12FE4D19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9E72DBEB-ECC8-4518-82DC-6BBD8F1EB9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29AB652D-39D0-433A-818A-1530ED3827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o Texto 4">
            <a:extLst>
              <a:ext uri="{FF2B5EF4-FFF2-40B4-BE49-F238E27FC236}">
                <a16:creationId xmlns:a16="http://schemas.microsoft.com/office/drawing/2014/main" id="{43DC8547-2A41-4F5D-95DB-C7F95D7D74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6" name="Marcador de Posição de Conteúdo 5">
            <a:extLst>
              <a:ext uri="{FF2B5EF4-FFF2-40B4-BE49-F238E27FC236}">
                <a16:creationId xmlns:a16="http://schemas.microsoft.com/office/drawing/2014/main" id="{DB07CD8B-3459-42CA-A5AB-1062CDC156D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7" name="Marcador de Posição da Data 6">
            <a:extLst>
              <a:ext uri="{FF2B5EF4-FFF2-40B4-BE49-F238E27FC236}">
                <a16:creationId xmlns:a16="http://schemas.microsoft.com/office/drawing/2014/main" id="{ED8322BE-B860-4E3B-AAFB-A6FEF60F72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EEFA9-CA16-4767-A247-0819679E569E}" type="datetimeFigureOut">
              <a:rPr lang="pt-PT" smtClean="0"/>
              <a:t>08-01-2019</a:t>
            </a:fld>
            <a:endParaRPr lang="pt-PT"/>
          </a:p>
        </p:txBody>
      </p:sp>
      <p:sp>
        <p:nvSpPr>
          <p:cNvPr id="8" name="Marcador de Posição do Rodapé 7">
            <a:extLst>
              <a:ext uri="{FF2B5EF4-FFF2-40B4-BE49-F238E27FC236}">
                <a16:creationId xmlns:a16="http://schemas.microsoft.com/office/drawing/2014/main" id="{3CC181FC-341D-49AF-9028-37D72A4490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>
            <a:extLst>
              <a:ext uri="{FF2B5EF4-FFF2-40B4-BE49-F238E27FC236}">
                <a16:creationId xmlns:a16="http://schemas.microsoft.com/office/drawing/2014/main" id="{43F8B52D-2F5B-4B07-8FE1-C9D02EFA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7D1B6-8BE3-42F7-A051-EE85883BD79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86960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peelOff"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9769B90-7809-447F-9BD0-3C2792D6D3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Data 2">
            <a:extLst>
              <a:ext uri="{FF2B5EF4-FFF2-40B4-BE49-F238E27FC236}">
                <a16:creationId xmlns:a16="http://schemas.microsoft.com/office/drawing/2014/main" id="{2D847F5B-7386-445D-90D3-8F1C326026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EEFA9-CA16-4767-A247-0819679E569E}" type="datetimeFigureOut">
              <a:rPr lang="pt-PT" smtClean="0"/>
              <a:t>08-01-2019</a:t>
            </a:fld>
            <a:endParaRPr lang="pt-PT"/>
          </a:p>
        </p:txBody>
      </p:sp>
      <p:sp>
        <p:nvSpPr>
          <p:cNvPr id="4" name="Marcador de Posição do Rodapé 3">
            <a:extLst>
              <a:ext uri="{FF2B5EF4-FFF2-40B4-BE49-F238E27FC236}">
                <a16:creationId xmlns:a16="http://schemas.microsoft.com/office/drawing/2014/main" id="{EF80902B-6FFA-41C7-A601-8795CC3D0D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021AAF1B-FD7F-4AC4-B7A4-617BD068F6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7D1B6-8BE3-42F7-A051-EE85883BD79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54016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peelOff"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>
            <a:extLst>
              <a:ext uri="{FF2B5EF4-FFF2-40B4-BE49-F238E27FC236}">
                <a16:creationId xmlns:a16="http://schemas.microsoft.com/office/drawing/2014/main" id="{30D8D096-FECD-4425-B7EE-1BA6E9FDF0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EEFA9-CA16-4767-A247-0819679E569E}" type="datetimeFigureOut">
              <a:rPr lang="pt-PT" smtClean="0"/>
              <a:t>08-01-2019</a:t>
            </a:fld>
            <a:endParaRPr lang="pt-PT"/>
          </a:p>
        </p:txBody>
      </p:sp>
      <p:sp>
        <p:nvSpPr>
          <p:cNvPr id="3" name="Marcador de Posição do Rodapé 2">
            <a:extLst>
              <a:ext uri="{FF2B5EF4-FFF2-40B4-BE49-F238E27FC236}">
                <a16:creationId xmlns:a16="http://schemas.microsoft.com/office/drawing/2014/main" id="{1F836AE5-96FC-4EC5-AF0C-C23AD14C60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>
            <a:extLst>
              <a:ext uri="{FF2B5EF4-FFF2-40B4-BE49-F238E27FC236}">
                <a16:creationId xmlns:a16="http://schemas.microsoft.com/office/drawing/2014/main" id="{D057F831-F470-44F7-813C-265E1EA5D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7D1B6-8BE3-42F7-A051-EE85883BD79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803313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peelOff"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540C410-D4BC-43BF-8B7C-FFCDDDE62C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B697FE7E-4818-41D6-908D-C9B5D4BB92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604AFF8A-FE47-49AB-AB17-4E254AF774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AFE96270-069B-4EDB-9D0A-B813A30E39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EEFA9-CA16-4767-A247-0819679E569E}" type="datetimeFigureOut">
              <a:rPr lang="pt-PT" smtClean="0"/>
              <a:t>08-01-2019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A2EC56AB-1041-4213-8761-655EA14ED9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6B2F5BFC-DD0A-4C7B-9FA2-27DCA06C99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7D1B6-8BE3-42F7-A051-EE85883BD79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161063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peelOff"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2022F27-DBCD-4273-A39E-B772E48A7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Imagem 2">
            <a:extLst>
              <a:ext uri="{FF2B5EF4-FFF2-40B4-BE49-F238E27FC236}">
                <a16:creationId xmlns:a16="http://schemas.microsoft.com/office/drawing/2014/main" id="{73340C01-CF9E-480B-982F-65B455C55DD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684AB4DA-C2B7-49F2-BD51-60CA6C4A11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0D9DFCDC-C97C-4444-9195-E3E43426B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EEFA9-CA16-4767-A247-0819679E569E}" type="datetimeFigureOut">
              <a:rPr lang="pt-PT" smtClean="0"/>
              <a:t>08-01-2019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461118EB-B3B2-43B3-84E5-AC6C039F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8AD30425-58D0-479A-8773-CD0073A00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7D1B6-8BE3-42F7-A051-EE85883BD79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559356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peelOff"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B6C6E8F-FE5A-4C4C-92FE-5BDDA80645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44716907-FA94-41A5-9FDC-6A7A992189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E5037957-B708-454F-BD50-6ED9D61F7D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EEFA9-CA16-4767-A247-0819679E569E}" type="datetimeFigureOut">
              <a:rPr lang="pt-PT" smtClean="0"/>
              <a:t>08-01-2019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22FDDFC1-374F-4CD7-8D7D-7282554846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B9F3A830-AC13-49B6-8F3F-A225554049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7D1B6-8BE3-42F7-A051-EE85883BD79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720556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peelOff"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89753054-38D8-4851-AEF5-01A467C19A3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33C43F64-24FE-4ECB-AB3E-3ABB8B6246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009C27C8-9E65-48ED-A591-9E2BACF88E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EEFA9-CA16-4767-A247-0819679E569E}" type="datetimeFigureOut">
              <a:rPr lang="pt-PT" smtClean="0"/>
              <a:t>08-01-2019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73B683D9-438D-431C-881B-9714BB3387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373C1532-DC95-4A62-A266-8F78E28A7B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7D1B6-8BE3-42F7-A051-EE85883BD79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106858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peelOff"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68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>
            <a:extLst>
              <a:ext uri="{FF2B5EF4-FFF2-40B4-BE49-F238E27FC236}">
                <a16:creationId xmlns:a16="http://schemas.microsoft.com/office/drawing/2014/main" id="{4CC0B123-1B57-4D8B-B476-77EC1585B4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BF7BFB4B-212A-4D3F-BD31-030B8FD460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0E71F5B0-6A93-46AE-9AF9-EA32AC4EC85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EEFA9-CA16-4767-A247-0819679E569E}" type="datetimeFigureOut">
              <a:rPr lang="pt-PT" smtClean="0"/>
              <a:t>08-01-2019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4904E9DA-9D42-4AB9-B950-A0905D4DD2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044BEE53-29B3-44D2-ABA5-CC917C679E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A7D1B6-8BE3-42F7-A051-EE85883BD79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788041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peelOff"/>
      </p:transition>
    </mc:Choice>
    <mc:Fallback>
      <p:transition spd="slow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hyperlink" Target="http://www.facebook.com/olga.lopes.16" TargetMode="External"/><Relationship Id="rId7" Type="http://schemas.openxmlformats.org/officeDocument/2006/relationships/image" Target="../media/image17.png"/><Relationship Id="rId2" Type="http://schemas.openxmlformats.org/officeDocument/2006/relationships/hyperlink" Target="mailto:lopesolg@gmail.com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hyperlink" Target="http://www.sergrasan.com/" TargetMode="External"/><Relationship Id="rId4" Type="http://schemas.openxmlformats.org/officeDocument/2006/relationships/hyperlink" Target="http://www.youtube.com/c/olgalop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01939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4000">
        <p:sndAc>
          <p:stSnd loop="1">
            <p:snd r:embed="rId2" name="Hayley Westenra- Once Upon A Time In The West.wav"/>
          </p:stSnd>
        </p:sndAc>
      </p:transition>
    </mc:Choice>
    <mc:Fallback>
      <p:transition advTm="4000">
        <p:sndAc>
          <p:stSnd loop="1">
            <p:snd r:embed="rId2" name="Hayley Westenra- Once Upon A Time In The West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1664C45D-3C3F-4E88-AA5E-6CE67C5F4C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558800"/>
          </a:effectLst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191D6864-426E-4A6B-8A80-18910F244177}"/>
              </a:ext>
            </a:extLst>
          </p:cNvPr>
          <p:cNvSpPr/>
          <p:nvPr/>
        </p:nvSpPr>
        <p:spPr>
          <a:xfrm>
            <a:off x="138023" y="154171"/>
            <a:ext cx="552090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4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O TEMPO PASSA</a:t>
            </a:r>
          </a:p>
          <a:p>
            <a:pPr algn="ctr"/>
            <a:r>
              <a:rPr lang="pt-PT" sz="4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     De</a:t>
            </a:r>
          </a:p>
          <a:p>
            <a:pPr algn="ctr"/>
            <a:r>
              <a:rPr lang="pt-PT" sz="4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               ( Susana Custódio )</a:t>
            </a:r>
          </a:p>
        </p:txBody>
      </p:sp>
    </p:spTree>
    <p:extLst>
      <p:ext uri="{BB962C8B-B14F-4D97-AF65-F5344CB8AC3E}">
        <p14:creationId xmlns:p14="http://schemas.microsoft.com/office/powerpoint/2010/main" val="16433247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0000">
        <p15:prstTrans prst="curtains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FF28A7E0-FFEC-4787-BA5B-5BA6D459D8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5588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20BADEAA-1D71-44D0-B528-859F4D1D700F}"/>
              </a:ext>
            </a:extLst>
          </p:cNvPr>
          <p:cNvSpPr/>
          <p:nvPr/>
        </p:nvSpPr>
        <p:spPr>
          <a:xfrm>
            <a:off x="4488611" y="1578483"/>
            <a:ext cx="617363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Quando estou só, o tempo passa lentamente...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Os minutos, as horas, os dias!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 O tempo enfim...</a:t>
            </a:r>
          </a:p>
        </p:txBody>
      </p:sp>
    </p:spTree>
    <p:extLst>
      <p:ext uri="{BB962C8B-B14F-4D97-AF65-F5344CB8AC3E}">
        <p14:creationId xmlns:p14="http://schemas.microsoft.com/office/powerpoint/2010/main" val="4687705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eelOff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DFFAF12B-C07B-4129-B20B-6AD9FC31DC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5588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F98B7976-72CF-40F9-92F0-029E4AEBDB42}"/>
              </a:ext>
            </a:extLst>
          </p:cNvPr>
          <p:cNvSpPr/>
          <p:nvPr/>
        </p:nvSpPr>
        <p:spPr>
          <a:xfrm>
            <a:off x="7030622" y="2536968"/>
            <a:ext cx="3640740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Lentamente vai passando, 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passando lentamente...</a:t>
            </a:r>
          </a:p>
        </p:txBody>
      </p:sp>
    </p:spTree>
    <p:extLst>
      <p:ext uri="{BB962C8B-B14F-4D97-AF65-F5344CB8AC3E}">
        <p14:creationId xmlns:p14="http://schemas.microsoft.com/office/powerpoint/2010/main" val="36497705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FD51EA77-8DE7-41C2-BD4E-62EE663871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5588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FB15217D-C9A2-48CA-AD23-02441F5E9AC8}"/>
              </a:ext>
            </a:extLst>
          </p:cNvPr>
          <p:cNvSpPr/>
          <p:nvPr/>
        </p:nvSpPr>
        <p:spPr>
          <a:xfrm>
            <a:off x="4445480" y="5029047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O tempo passa lento por mim...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Quando estou só, terrivelmente só!</a:t>
            </a:r>
          </a:p>
        </p:txBody>
      </p:sp>
    </p:spTree>
    <p:extLst>
      <p:ext uri="{BB962C8B-B14F-4D97-AF65-F5344CB8AC3E}">
        <p14:creationId xmlns:p14="http://schemas.microsoft.com/office/powerpoint/2010/main" val="33555401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DAA2B206-D21D-40E4-9F8B-4A48EF3DD7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5588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265DEA3C-C2BE-4582-9648-7F8C4DEE374F}"/>
              </a:ext>
            </a:extLst>
          </p:cNvPr>
          <p:cNvSpPr/>
          <p:nvPr/>
        </p:nvSpPr>
        <p:spPr>
          <a:xfrm>
            <a:off x="4160808" y="4856520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Os ponteiros do relógio giram </a:t>
            </a:r>
            <a:r>
              <a:rPr lang="pt-PT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fatigadamente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.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No céu sobe tristemente o Sol,</a:t>
            </a:r>
          </a:p>
        </p:txBody>
      </p:sp>
    </p:spTree>
    <p:extLst>
      <p:ext uri="{BB962C8B-B14F-4D97-AF65-F5344CB8AC3E}">
        <p14:creationId xmlns:p14="http://schemas.microsoft.com/office/powerpoint/2010/main" val="42827693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DE24DAB-EB12-464D-BE68-577FECB7C6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558800"/>
          </a:effectLst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F0C91C48-9CCE-4065-AB55-D5B587ED836F}"/>
              </a:ext>
            </a:extLst>
          </p:cNvPr>
          <p:cNvSpPr/>
          <p:nvPr/>
        </p:nvSpPr>
        <p:spPr>
          <a:xfrm>
            <a:off x="767751" y="2096067"/>
            <a:ext cx="532824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E o tempo passa por mim lentamente!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Quando estamos juntos e oiço o murmurar da tua voz,</a:t>
            </a:r>
          </a:p>
        </p:txBody>
      </p:sp>
    </p:spTree>
    <p:extLst>
      <p:ext uri="{BB962C8B-B14F-4D97-AF65-F5344CB8AC3E}">
        <p14:creationId xmlns:p14="http://schemas.microsoft.com/office/powerpoint/2010/main" val="23242445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eelOff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94A77AE6-2E0E-4E3F-A927-ECA7D42B31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  <a:effectLst>
            <a:softEdge rad="5588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9E621630-A5D1-4FA9-8FEA-3D597E4DE4C8}"/>
              </a:ext>
            </a:extLst>
          </p:cNvPr>
          <p:cNvSpPr/>
          <p:nvPr/>
        </p:nvSpPr>
        <p:spPr>
          <a:xfrm>
            <a:off x="408317" y="1716505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O tempo corre rapidamente!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Os ponteiros giram loucamente!</a:t>
            </a:r>
          </a:p>
        </p:txBody>
      </p:sp>
    </p:spTree>
    <p:extLst>
      <p:ext uri="{BB962C8B-B14F-4D97-AF65-F5344CB8AC3E}">
        <p14:creationId xmlns:p14="http://schemas.microsoft.com/office/powerpoint/2010/main" val="748240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102830F6-338E-4D21-A82D-D099A02196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  <a:effectLst>
            <a:softEdge rad="5588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D5B25EDD-9AE7-4417-BE85-0506EFBCCDEA}"/>
              </a:ext>
            </a:extLst>
          </p:cNvPr>
          <p:cNvSpPr/>
          <p:nvPr/>
        </p:nvSpPr>
        <p:spPr>
          <a:xfrm>
            <a:off x="1616016" y="1676581"/>
            <a:ext cx="425857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Quando estamos juntos o tempo corre veloz,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O Sol brilha esplendorosamente no céu.</a:t>
            </a:r>
          </a:p>
        </p:txBody>
      </p:sp>
    </p:spTree>
    <p:extLst>
      <p:ext uri="{BB962C8B-B14F-4D97-AF65-F5344CB8AC3E}">
        <p14:creationId xmlns:p14="http://schemas.microsoft.com/office/powerpoint/2010/main" val="22141826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eelOff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50CDFBFF-07EB-4447-9E8C-7902CA0518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5588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25D2298B-4D7D-4DF8-ADCC-5F55DC33457B}"/>
              </a:ext>
            </a:extLst>
          </p:cNvPr>
          <p:cNvSpPr/>
          <p:nvPr/>
        </p:nvSpPr>
        <p:spPr>
          <a:xfrm>
            <a:off x="1374477" y="956774"/>
            <a:ext cx="339593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Quando estamos juntos, os dois tão juntos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Como se os dois fossemos um só!</a:t>
            </a:r>
          </a:p>
        </p:txBody>
      </p:sp>
    </p:spTree>
    <p:extLst>
      <p:ext uri="{BB962C8B-B14F-4D97-AF65-F5344CB8AC3E}">
        <p14:creationId xmlns:p14="http://schemas.microsoft.com/office/powerpoint/2010/main" val="7186504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8C6465E-451B-4373-991B-6CD36E21CD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5588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28E60DDF-59CD-4A4E-BB7F-FB71219B9319}"/>
              </a:ext>
            </a:extLst>
          </p:cNvPr>
          <p:cNvSpPr/>
          <p:nvPr/>
        </p:nvSpPr>
        <p:spPr>
          <a:xfrm>
            <a:off x="1865836" y="4482824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Sonho. 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O tempo </a:t>
            </a:r>
            <a:r>
              <a:rPr lang="pt-PT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pára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! tu és meu!</a:t>
            </a:r>
          </a:p>
        </p:txBody>
      </p:sp>
    </p:spTree>
    <p:extLst>
      <p:ext uri="{BB962C8B-B14F-4D97-AF65-F5344CB8AC3E}">
        <p14:creationId xmlns:p14="http://schemas.microsoft.com/office/powerpoint/2010/main" val="24192846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88917AD5-0B5F-441B-84DE-C7F365828D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5588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AEBD7446-C086-4FF1-98D0-C669DC625182}"/>
              </a:ext>
            </a:extLst>
          </p:cNvPr>
          <p:cNvSpPr/>
          <p:nvPr/>
        </p:nvSpPr>
        <p:spPr>
          <a:xfrm>
            <a:off x="783438" y="4538296"/>
            <a:ext cx="3243196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Acordo. 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Vem a realidade e sei, 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quando estamos juntos,</a:t>
            </a:r>
          </a:p>
        </p:txBody>
      </p:sp>
    </p:spTree>
    <p:extLst>
      <p:ext uri="{BB962C8B-B14F-4D97-AF65-F5344CB8AC3E}">
        <p14:creationId xmlns:p14="http://schemas.microsoft.com/office/powerpoint/2010/main" val="4028036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peelOff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CFA1F3AD-E76B-4943-A248-26119A2348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5588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AD55AB08-4B33-4A9C-9FD5-BBF359404ED6}"/>
              </a:ext>
            </a:extLst>
          </p:cNvPr>
          <p:cNvSpPr/>
          <p:nvPr/>
        </p:nvSpPr>
        <p:spPr>
          <a:xfrm>
            <a:off x="7054144" y="3208398"/>
            <a:ext cx="367921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O tempo corre tão rápido! 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Tão veloz...</a:t>
            </a:r>
          </a:p>
        </p:txBody>
      </p:sp>
    </p:spTree>
    <p:extLst>
      <p:ext uri="{BB962C8B-B14F-4D97-AF65-F5344CB8AC3E}">
        <p14:creationId xmlns:p14="http://schemas.microsoft.com/office/powerpoint/2010/main" val="27725152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DF8D5ECB-AA3F-4293-BBD1-6806492012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5588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A9BA7B5A-8DD7-4A23-8FCA-4D7B3BE76787}"/>
              </a:ext>
            </a:extLst>
          </p:cNvPr>
          <p:cNvSpPr/>
          <p:nvPr/>
        </p:nvSpPr>
        <p:spPr>
          <a:xfrm>
            <a:off x="8209933" y="4693572"/>
            <a:ext cx="231505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Tu vais-te!!!</a:t>
            </a:r>
          </a:p>
        </p:txBody>
      </p:sp>
    </p:spTree>
    <p:extLst>
      <p:ext uri="{BB962C8B-B14F-4D97-AF65-F5344CB8AC3E}">
        <p14:creationId xmlns:p14="http://schemas.microsoft.com/office/powerpoint/2010/main" val="2427508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peelOff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97FFCA8F-2232-44B3-9E70-7243B3CF07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5588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2E2C8704-FAD4-4F05-A135-0AED8BE9663F}"/>
              </a:ext>
            </a:extLst>
          </p:cNvPr>
          <p:cNvSpPr/>
          <p:nvPr/>
        </p:nvSpPr>
        <p:spPr>
          <a:xfrm>
            <a:off x="6030784" y="4408900"/>
            <a:ext cx="4674678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E, eu? 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Eu volto a ficar terrivelmente só!!!</a:t>
            </a:r>
          </a:p>
        </p:txBody>
      </p:sp>
    </p:spTree>
    <p:extLst>
      <p:ext uri="{BB962C8B-B14F-4D97-AF65-F5344CB8AC3E}">
        <p14:creationId xmlns:p14="http://schemas.microsoft.com/office/powerpoint/2010/main" val="20125500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39285787-94B9-4E54-8B95-66B8BD6549EA}"/>
              </a:ext>
            </a:extLst>
          </p:cNvPr>
          <p:cNvSpPr txBox="1"/>
          <p:nvPr/>
        </p:nvSpPr>
        <p:spPr>
          <a:xfrm>
            <a:off x="2830054" y="0"/>
            <a:ext cx="7833824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gsanaUPC" panose="02020603050405020304" pitchFamily="18" charset="-34"/>
                <a:ea typeface="Cambria Math" panose="02040503050406030204" pitchFamily="18" charset="0"/>
                <a:cs typeface="AngsanaUPC" panose="02020603050405020304" pitchFamily="18" charset="-34"/>
              </a:rPr>
              <a:t>Imagens Internet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gsanaUPC" panose="02020603050405020304" pitchFamily="18" charset="-34"/>
                <a:ea typeface="Cambria Math" panose="02040503050406030204" pitchFamily="18" charset="0"/>
                <a:cs typeface="AngsanaUPC" panose="02020603050405020304" pitchFamily="18" charset="-34"/>
              </a:rPr>
              <a:t>Autor do Texto: Susana Custódio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gsanaUPC" panose="02020603050405020304" pitchFamily="18" charset="-34"/>
                <a:ea typeface="Cambria Math" panose="02040503050406030204" pitchFamily="18" charset="0"/>
                <a:cs typeface="AngsanaUPC" panose="02020603050405020304" pitchFamily="18" charset="-34"/>
              </a:rPr>
              <a:t>Música: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gsanaUPC" panose="02020603050405020304" pitchFamily="18" charset="-34"/>
                <a:ea typeface="Cambria Math" panose="02040503050406030204" pitchFamily="18" charset="0"/>
                <a:cs typeface="AngsanaUPC" panose="02020603050405020304" pitchFamily="18" charset="-34"/>
              </a:rPr>
              <a:t>Hayley Westenra- </a:t>
            </a:r>
          </a:p>
          <a:p>
            <a:pPr algn="ctr"/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gsanaUPC" panose="02020603050405020304" pitchFamily="18" charset="-34"/>
                <a:ea typeface="Cambria Math" panose="02040503050406030204" pitchFamily="18" charset="0"/>
                <a:cs typeface="AngsanaUPC" panose="02020603050405020304" pitchFamily="18" charset="-34"/>
              </a:rPr>
              <a:t>Once Upon A Time In The West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gsanaUPC" panose="02020603050405020304" pitchFamily="18" charset="-34"/>
              <a:ea typeface="Cambria Math" panose="02040503050406030204" pitchFamily="18" charset="0"/>
              <a:cs typeface="AngsanaUPC" panose="02020603050405020304" pitchFamily="18" charset="-34"/>
            </a:endParaRP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gsanaUPC" panose="02020603050405020304" pitchFamily="18" charset="-34"/>
                <a:ea typeface="Cambria Math" panose="02040503050406030204" pitchFamily="18" charset="0"/>
                <a:cs typeface="AngsanaUPC" panose="02020603050405020304" pitchFamily="18" charset="-34"/>
              </a:rPr>
              <a:t>Formatação: Olga Lopes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gsanaUPC" panose="02020603050405020304" pitchFamily="18" charset="-34"/>
                <a:ea typeface="Cambria Math" panose="02040503050406030204" pitchFamily="18" charset="0"/>
                <a:cs typeface="AngsanaUPC" panose="02020603050405020304" pitchFamily="18" charset="-34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lopesolg@gmail.com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gsanaUPC" panose="02020603050405020304" pitchFamily="18" charset="-34"/>
              <a:ea typeface="Cambria Math" panose="02040503050406030204" pitchFamily="18" charset="0"/>
              <a:cs typeface="AngsanaUPC" panose="02020603050405020304" pitchFamily="18" charset="-34"/>
            </a:endParaRPr>
          </a:p>
          <a:p>
            <a:pPr algn="ctr"/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gsanaUPC" panose="02020603050405020304" pitchFamily="18" charset="-34"/>
              <a:ea typeface="Cambria Math" panose="02040503050406030204" pitchFamily="18" charset="0"/>
              <a:cs typeface="AngsanaUPC" panose="02020603050405020304" pitchFamily="18" charset="-34"/>
            </a:endParaRP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gsanaUPC" panose="02020603050405020304" pitchFamily="18" charset="-34"/>
                <a:ea typeface="Cambria Math" panose="02040503050406030204" pitchFamily="18" charset="0"/>
                <a:cs typeface="AngsanaUPC" panose="02020603050405020304" pitchFamily="18" charset="-34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www.facebook.com/olga.lopes.16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gsanaUPC" panose="02020603050405020304" pitchFamily="18" charset="-34"/>
              <a:ea typeface="Cambria Math" panose="02040503050406030204" pitchFamily="18" charset="0"/>
              <a:cs typeface="AngsanaUPC" panose="02020603050405020304" pitchFamily="18" charset="-34"/>
            </a:endParaRPr>
          </a:p>
          <a:p>
            <a:pPr algn="ctr"/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gsanaUPC" panose="02020603050405020304" pitchFamily="18" charset="-34"/>
              <a:ea typeface="Cambria Math" panose="02040503050406030204" pitchFamily="18" charset="0"/>
              <a:cs typeface="AngsanaUPC" panose="02020603050405020304" pitchFamily="18" charset="-34"/>
            </a:endParaRP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gsanaUPC" panose="02020603050405020304" pitchFamily="18" charset="-34"/>
                <a:ea typeface="Cambria Math" panose="02040503050406030204" pitchFamily="18" charset="0"/>
                <a:cs typeface="AngsanaUPC" panose="02020603050405020304" pitchFamily="18" charset="-34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www.youtube.com/c/olgalopes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gsanaUPC" panose="02020603050405020304" pitchFamily="18" charset="-34"/>
              <a:ea typeface="Cambria Math" panose="02040503050406030204" pitchFamily="18" charset="0"/>
              <a:cs typeface="AngsanaUPC" panose="02020603050405020304" pitchFamily="18" charset="-34"/>
            </a:endParaRPr>
          </a:p>
          <a:p>
            <a:pPr algn="ctr"/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gsanaUPC" panose="02020603050405020304" pitchFamily="18" charset="-34"/>
              <a:ea typeface="Cambria Math" panose="02040503050406030204" pitchFamily="18" charset="0"/>
              <a:cs typeface="AngsanaUPC" panose="02020603050405020304" pitchFamily="18" charset="-34"/>
            </a:endParaRP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www.sergrasan.com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E808C42D-D766-4296-A193-759F5698150C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54"/>
          <a:stretch/>
        </p:blipFill>
        <p:spPr>
          <a:xfrm>
            <a:off x="1301932" y="535477"/>
            <a:ext cx="1528122" cy="211762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CF913559-87F5-4F9F-BE63-5D0FC650E07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68957" y="424871"/>
            <a:ext cx="1691564" cy="231986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5A92E1BF-6AA2-4915-AF3F-24647EC9933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5914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curtains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226</Words>
  <Application>Microsoft Office PowerPoint</Application>
  <PresentationFormat>Ecrã Panorâmico</PresentationFormat>
  <Paragraphs>42</Paragraphs>
  <Slides>16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16</vt:i4>
      </vt:variant>
    </vt:vector>
  </HeadingPairs>
  <TitlesOfParts>
    <vt:vector size="21" baseType="lpstr">
      <vt:lpstr>AngsanaUPC</vt:lpstr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13</cp:revision>
  <dcterms:created xsi:type="dcterms:W3CDTF">2019-01-02T17:56:17Z</dcterms:created>
  <dcterms:modified xsi:type="dcterms:W3CDTF">2019-01-08T18:13:40Z</dcterms:modified>
</cp:coreProperties>
</file>