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68" r:id="rId2"/>
    <p:sldId id="258" r:id="rId3"/>
    <p:sldId id="256" r:id="rId4"/>
    <p:sldId id="257" r:id="rId5"/>
    <p:sldId id="259" r:id="rId6"/>
    <p:sldId id="263" r:id="rId7"/>
    <p:sldId id="261" r:id="rId8"/>
    <p:sldId id="262" r:id="rId9"/>
    <p:sldId id="267" r:id="rId10"/>
    <p:sldId id="264" r:id="rId11"/>
    <p:sldId id="270" r:id="rId12"/>
    <p:sldId id="265" r:id="rId13"/>
    <p:sldId id="275" r:id="rId14"/>
    <p:sldId id="273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iwF5KmrnpfEwtmLb8k8qA==" hashData="O2evXcZhB3oPZELI1KL0jfm7iwJ0ZSPemNINzYy0+s8PfsqkHCwCtsp1N2U5z69AhYdmEonzG9oINfTjL5ts5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794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244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509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919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861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355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341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4552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5441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398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9206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051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008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6235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86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312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7107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7F4811D-6B72-4AB2-96F7-65F7F3466EF3}" type="datetimeFigureOut">
              <a:rPr lang="pt-PT" smtClean="0"/>
              <a:t>25-01-2019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9D80479-4D29-4A95-994A-6569A14265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619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9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DFEDFB9-521A-4426-9998-D341B9D0EA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110" y="14391"/>
            <a:ext cx="11121582" cy="6843609"/>
          </a:xfrm>
          <a:prstGeom prst="rect">
            <a:avLst/>
          </a:prstGeom>
          <a:effectLst>
            <a:softEdge rad="8001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1025A2E-4056-4547-AB06-1987A7845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86596" y="-28220"/>
            <a:ext cx="11043272" cy="6871829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421693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prism dir="u" isContent="1"/>
        <p:sndAc>
          <p:stSnd loop="1">
            <p:snd r:embed="rId2" name="Francis Goya - The Sound of Silence.wav"/>
          </p:stSnd>
        </p:sndAc>
      </p:transition>
    </mc:Choice>
    <mc:Fallback>
      <p:transition spd="slow" advTm="7000">
        <p:fade/>
        <p:sndAc>
          <p:stSnd loop="1">
            <p:snd r:embed="rId2" name="Francis Goya - The Sound of Sile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35795" y="2429677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F40BEBB-AB4E-466C-A7E0-9F8A6E0C0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85" y="0"/>
            <a:ext cx="11098387" cy="684361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6FFD0BF-CAAA-48C7-89C3-2D7C1DD380A1}"/>
              </a:ext>
            </a:extLst>
          </p:cNvPr>
          <p:cNvSpPr/>
          <p:nvPr/>
        </p:nvSpPr>
        <p:spPr>
          <a:xfrm>
            <a:off x="3034641" y="3421805"/>
            <a:ext cx="419217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5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 silêncio de paz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6694393-39B6-46C5-8E81-4C4589BC0275}"/>
              </a:ext>
            </a:extLst>
          </p:cNvPr>
          <p:cNvSpPr/>
          <p:nvPr/>
        </p:nvSpPr>
        <p:spPr>
          <a:xfrm>
            <a:off x="5528673" y="4769308"/>
            <a:ext cx="34724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 Marta Gautier </a:t>
            </a:r>
          </a:p>
        </p:txBody>
      </p:sp>
    </p:spTree>
    <p:extLst>
      <p:ext uri="{BB962C8B-B14F-4D97-AF65-F5344CB8AC3E}">
        <p14:creationId xmlns:p14="http://schemas.microsoft.com/office/powerpoint/2010/main" val="208644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007193D4-3743-43A5-9BA3-212F2201C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85377" y="14392"/>
            <a:ext cx="10978314" cy="6824826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7FA11C2-319E-4E20-A5EB-1B7EE7AE0C52}"/>
              </a:ext>
            </a:extLst>
          </p:cNvPr>
          <p:cNvSpPr/>
          <p:nvPr/>
        </p:nvSpPr>
        <p:spPr>
          <a:xfrm>
            <a:off x="1694155" y="913348"/>
            <a:ext cx="41205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Existe um profundo silêncio dentro de mim. Um silêncio imenso e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cheio de paz.</a:t>
            </a:r>
          </a:p>
        </p:txBody>
      </p:sp>
    </p:spTree>
    <p:extLst>
      <p:ext uri="{BB962C8B-B14F-4D97-AF65-F5344CB8AC3E}">
        <p14:creationId xmlns:p14="http://schemas.microsoft.com/office/powerpoint/2010/main" val="186703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826551" y="2405436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2095972" y="2478181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119581" y="5909861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243031" y="5819814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86768B8-E8CF-404F-B6F4-A9D7602BB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987" y="15227"/>
            <a:ext cx="11257705" cy="6925599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646A361-6349-4438-857E-4971165CDC1E}"/>
              </a:ext>
            </a:extLst>
          </p:cNvPr>
          <p:cNvSpPr/>
          <p:nvPr/>
        </p:nvSpPr>
        <p:spPr>
          <a:xfrm>
            <a:off x="1811504" y="1975775"/>
            <a:ext cx="28311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Para ter acesso a ele, é preciso ficar quieta e um tempo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 silêncio real. Às vezes horas. </a:t>
            </a:r>
          </a:p>
        </p:txBody>
      </p:sp>
    </p:spTree>
    <p:extLst>
      <p:ext uri="{BB962C8B-B14F-4D97-AF65-F5344CB8AC3E}">
        <p14:creationId xmlns:p14="http://schemas.microsoft.com/office/powerpoint/2010/main" val="407394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AAE71FA-3323-4D03-BB37-02B543823B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936" y="0"/>
            <a:ext cx="10804932" cy="6892343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AD81F57-F21E-4F61-AEAF-AFC625E35EFD}"/>
              </a:ext>
            </a:extLst>
          </p:cNvPr>
          <p:cNvSpPr/>
          <p:nvPr/>
        </p:nvSpPr>
        <p:spPr>
          <a:xfrm>
            <a:off x="1833714" y="583849"/>
            <a:ext cx="33613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Depois de ter lá chegado, porque é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um estado que se agarra, toda a vida flui e parece fácil. </a:t>
            </a:r>
          </a:p>
        </p:txBody>
      </p:sp>
    </p:spTree>
    <p:extLst>
      <p:ext uri="{BB962C8B-B14F-4D97-AF65-F5344CB8AC3E}">
        <p14:creationId xmlns:p14="http://schemas.microsoft.com/office/powerpoint/2010/main" val="428537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D418D3F-24E8-48AC-9B04-1B3D29990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4" y="-40994"/>
            <a:ext cx="11044568" cy="6884604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13BB792-6081-47FA-8C0F-463895D3BE73}"/>
              </a:ext>
            </a:extLst>
          </p:cNvPr>
          <p:cNvSpPr/>
          <p:nvPr/>
        </p:nvSpPr>
        <p:spPr>
          <a:xfrm>
            <a:off x="1413926" y="638680"/>
            <a:ext cx="47847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Como se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afinal tudo sempre tivesse sido fácil e harmonioso. </a:t>
            </a:r>
          </a:p>
        </p:txBody>
      </p:sp>
    </p:spTree>
    <p:extLst>
      <p:ext uri="{BB962C8B-B14F-4D97-AF65-F5344CB8AC3E}">
        <p14:creationId xmlns:p14="http://schemas.microsoft.com/office/powerpoint/2010/main" val="14698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0D75E07-A442-49BD-ADF9-52AD80ECFC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4" y="14391"/>
            <a:ext cx="11044567" cy="6843609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B684069-4B6F-495D-94F3-9E361B356B39}"/>
              </a:ext>
            </a:extLst>
          </p:cNvPr>
          <p:cNvSpPr/>
          <p:nvPr/>
        </p:nvSpPr>
        <p:spPr>
          <a:xfrm>
            <a:off x="1918005" y="1389179"/>
            <a:ext cx="33793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É como se houvesse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um outro mundo, acima deste, a que se pode ter acesso.</a:t>
            </a:r>
          </a:p>
        </p:txBody>
      </p:sp>
    </p:spTree>
    <p:extLst>
      <p:ext uri="{BB962C8B-B14F-4D97-AF65-F5344CB8AC3E}">
        <p14:creationId xmlns:p14="http://schemas.microsoft.com/office/powerpoint/2010/main" val="42823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FDF050F-FB89-4E3B-91D9-6ACDF5ADB2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6980" y="-40994"/>
            <a:ext cx="10982887" cy="6884604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E78638B-9F79-4953-A524-2C4906E6594E}"/>
              </a:ext>
            </a:extLst>
          </p:cNvPr>
          <p:cNvSpPr/>
          <p:nvPr/>
        </p:nvSpPr>
        <p:spPr>
          <a:xfrm>
            <a:off x="1527120" y="1452028"/>
            <a:ext cx="40006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Os passos que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dou, ou as palavras que posso proferir, saem com doçura </a:t>
            </a:r>
          </a:p>
        </p:txBody>
      </p:sp>
    </p:spTree>
    <p:extLst>
      <p:ext uri="{BB962C8B-B14F-4D97-AF65-F5344CB8AC3E}">
        <p14:creationId xmlns:p14="http://schemas.microsoft.com/office/powerpoint/2010/main" val="26211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1AA5E78-B31C-46AF-9163-7D405F510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10" y="14391"/>
            <a:ext cx="11121582" cy="6843609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A85A912B-C2A4-4E67-8C78-35F041100F54}"/>
              </a:ext>
            </a:extLst>
          </p:cNvPr>
          <p:cNvSpPr/>
          <p:nvPr/>
        </p:nvSpPr>
        <p:spPr>
          <a:xfrm>
            <a:off x="1169314" y="1009111"/>
            <a:ext cx="28536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parecem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contagiar o ambiente à volta que, por sua vez, e por isso mesmo, me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devolve ainda mais harmonia. Dentro de mim, </a:t>
            </a:r>
          </a:p>
        </p:txBody>
      </p:sp>
    </p:spTree>
    <p:extLst>
      <p:ext uri="{BB962C8B-B14F-4D97-AF65-F5344CB8AC3E}">
        <p14:creationId xmlns:p14="http://schemas.microsoft.com/office/powerpoint/2010/main" val="389606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dir="u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B645946-AA9C-4A01-B08E-C6F57C1C2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3848" y="6959"/>
            <a:ext cx="11026019" cy="683665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EBA0B0B-2735-41B1-8DD2-A569285EADC6}"/>
              </a:ext>
            </a:extLst>
          </p:cNvPr>
          <p:cNvSpPr/>
          <p:nvPr/>
        </p:nvSpPr>
        <p:spPr>
          <a:xfrm>
            <a:off x="1204825" y="1836608"/>
            <a:ext cx="45777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para aprender a receber as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bênçãos sem ter medo de não as merecer, </a:t>
            </a:r>
          </a:p>
        </p:txBody>
      </p:sp>
    </p:spTree>
    <p:extLst>
      <p:ext uri="{BB962C8B-B14F-4D97-AF65-F5344CB8AC3E}">
        <p14:creationId xmlns:p14="http://schemas.microsoft.com/office/powerpoint/2010/main" val="85158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5F32BC7-5CB3-4838-9FFE-8C96A68F08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09" y="-40994"/>
            <a:ext cx="11206553" cy="6884604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F4F7BF3-FBEF-4997-A7DA-3B27FACB2F3C}"/>
              </a:ext>
            </a:extLst>
          </p:cNvPr>
          <p:cNvSpPr/>
          <p:nvPr/>
        </p:nvSpPr>
        <p:spPr>
          <a:xfrm>
            <a:off x="1223920" y="972116"/>
            <a:ext cx="43620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tento apenas repetir assim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indefinidamente 'agradeço, agradeço, agradeço, agradeço, agradeço...'</a:t>
            </a:r>
          </a:p>
        </p:txBody>
      </p:sp>
    </p:spTree>
    <p:extLst>
      <p:ext uri="{BB962C8B-B14F-4D97-AF65-F5344CB8AC3E}">
        <p14:creationId xmlns:p14="http://schemas.microsoft.com/office/powerpoint/2010/main" val="367952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7A70794-5CB0-459D-805A-E09D8E216D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10" y="14391"/>
            <a:ext cx="11121582" cy="688622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956B52F-8D9B-46A6-8365-6F1EDF8B8C46}"/>
              </a:ext>
            </a:extLst>
          </p:cNvPr>
          <p:cNvSpPr/>
          <p:nvPr/>
        </p:nvSpPr>
        <p:spPr>
          <a:xfrm>
            <a:off x="1339258" y="979311"/>
            <a:ext cx="399978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Se passo por um espelho, parece que tenho uma outra cara, mais de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acordo, mais simples, mais nova.</a:t>
            </a:r>
          </a:p>
        </p:txBody>
      </p:sp>
    </p:spTree>
    <p:extLst>
      <p:ext uri="{BB962C8B-B14F-4D97-AF65-F5344CB8AC3E}">
        <p14:creationId xmlns:p14="http://schemas.microsoft.com/office/powerpoint/2010/main" val="8713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40327" y="2405436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8A9EC38-AA70-4C16-9DD1-8EE65CA73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937" y="14391"/>
            <a:ext cx="10923726" cy="696081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CFD2830-256D-4292-9FEE-4DD438BCEC4F}"/>
              </a:ext>
            </a:extLst>
          </p:cNvPr>
          <p:cNvSpPr/>
          <p:nvPr/>
        </p:nvSpPr>
        <p:spPr>
          <a:xfrm>
            <a:off x="1339258" y="2898802"/>
            <a:ext cx="39393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</a:t>
            </a:r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Às vezes engano-me, volto a fazer o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que costumava, arranco por ali fora e perco o 'estado'. </a:t>
            </a:r>
          </a:p>
        </p:txBody>
      </p:sp>
    </p:spTree>
    <p:extLst>
      <p:ext uri="{BB962C8B-B14F-4D97-AF65-F5344CB8AC3E}">
        <p14:creationId xmlns:p14="http://schemas.microsoft.com/office/powerpoint/2010/main" val="102246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92E590B-8DA4-4925-8FE1-1E4443E56C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14392"/>
            <a:ext cx="11139063" cy="6829218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4154D2B-C300-4E38-B292-E89B2189F12E}"/>
              </a:ext>
            </a:extLst>
          </p:cNvPr>
          <p:cNvSpPr/>
          <p:nvPr/>
        </p:nvSpPr>
        <p:spPr>
          <a:xfrm>
            <a:off x="271651" y="236639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Mas como já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sei que ele existe,</a:t>
            </a:r>
          </a:p>
        </p:txBody>
      </p:sp>
    </p:spTree>
    <p:extLst>
      <p:ext uri="{BB962C8B-B14F-4D97-AF65-F5344CB8AC3E}">
        <p14:creationId xmlns:p14="http://schemas.microsoft.com/office/powerpoint/2010/main" val="333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62995D3-8529-4025-BA05-7C599F5D3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09" y="14391"/>
            <a:ext cx="11206553" cy="6877952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8C976F3-8AE8-4F62-A16D-340F6CAB7881}"/>
              </a:ext>
            </a:extLst>
          </p:cNvPr>
          <p:cNvSpPr/>
          <p:nvPr/>
        </p:nvSpPr>
        <p:spPr>
          <a:xfrm>
            <a:off x="1166729" y="1053714"/>
            <a:ext cx="4267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posso a qualquer momento que queira, fechar os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olhos, ficar </a:t>
            </a:r>
          </a:p>
          <a:p>
            <a:pPr algn="ctr"/>
            <a:r>
              <a:rPr lang="pt-PT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em silêncio e recomeçar.’’</a:t>
            </a:r>
            <a:endParaRPr lang="pt-PT" sz="3600" dirty="0">
              <a:ln w="10160">
                <a:solidFill>
                  <a:schemeClr val="tx1"/>
                </a:solidFill>
                <a:prstDash val="solid"/>
              </a:ln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31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517794E-A446-4F26-AA83-6E4829B0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674151" y="2414048"/>
            <a:ext cx="5308143" cy="38428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D025B31-950F-46F4-940F-38E3D584E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9124">
            <a:off x="-1943572" y="2486793"/>
            <a:ext cx="5308143" cy="3422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10F02E-333D-4F22-BE6B-04B74EE76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47133">
            <a:off x="271981" y="5918473"/>
            <a:ext cx="2283891" cy="3244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A8E1508-D93D-45C6-9C34-B9843493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3574">
            <a:off x="-90631" y="5828426"/>
            <a:ext cx="1987065" cy="3244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C249D9E-7D15-4B37-A307-750AFC28E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8764853" y="2480979"/>
            <a:ext cx="5308143" cy="38428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08A9854-1E66-4C8C-B67E-39835AC82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4967">
            <a:off x="9027542" y="2480979"/>
            <a:ext cx="5308143" cy="38428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4EB061F-5460-4DF7-A249-B043A0311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10771">
            <a:off x="10134994" y="5910487"/>
            <a:ext cx="1975253" cy="3244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07FC037C-403B-4D3F-AB78-9CD18C835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51810">
            <a:off x="10571706" y="5918473"/>
            <a:ext cx="1797809" cy="3244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2BAE831-9AD4-4314-B022-E979AF87C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9" y="0"/>
            <a:ext cx="11120013" cy="6843609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407457EA-1585-4463-B55A-D89AA3EE0204}"/>
              </a:ext>
            </a:extLst>
          </p:cNvPr>
          <p:cNvSpPr txBox="1"/>
          <p:nvPr/>
        </p:nvSpPr>
        <p:spPr>
          <a:xfrm>
            <a:off x="3193780" y="14391"/>
            <a:ext cx="780585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Imagens Internet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Autor do Texto: Marta Gautier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Música:</a:t>
            </a:r>
            <a:r>
              <a:rPr lang="en-US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Francis Goya - The Sound of Silence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</a:rPr>
              <a:t>Formatação: Olga Lopes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4"/>
              </a:rPr>
              <a:t>lopesolg@gmail.com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5"/>
              </a:rPr>
              <a:t>www.facebook.com/olga.lopes.16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ea typeface="Cambria Math" panose="02040503050406030204" pitchFamily="18" charset="0"/>
                <a:cs typeface="Aparajita" panose="020B0604020202020204" pitchFamily="34" charset="0"/>
                <a:hlinkClick r:id="rId6"/>
              </a:rPr>
              <a:t>www.youtube.com/c/olgalopes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ea typeface="Cambria Math" panose="02040503050406030204" pitchFamily="18" charset="0"/>
              <a:cs typeface="Aparajita" panose="020B0604020202020204" pitchFamily="34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3C0BFA37-FFD3-4BC1-8019-AE922253AC5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512" y="523154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055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dir="u" isContent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xe">
  <a:themeElements>
    <a:clrScheme name="Paralaxe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TM03457496[[fn=Paralaxe]]</Template>
  <TotalTime>876</TotalTime>
  <Words>291</Words>
  <Application>Microsoft Office PowerPoint</Application>
  <PresentationFormat>Ecrã Panorâmico</PresentationFormat>
  <Paragraphs>41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0" baseType="lpstr">
      <vt:lpstr>Aparajita</vt:lpstr>
      <vt:lpstr>Arial</vt:lpstr>
      <vt:lpstr>Corbel</vt:lpstr>
      <vt:lpstr>Paralaxe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17</cp:revision>
  <dcterms:created xsi:type="dcterms:W3CDTF">2019-01-23T19:56:48Z</dcterms:created>
  <dcterms:modified xsi:type="dcterms:W3CDTF">2019-01-25T22:51:28Z</dcterms:modified>
</cp:coreProperties>
</file>