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8" r:id="rId1"/>
  </p:sldMasterIdLst>
  <p:sldIdLst>
    <p:sldId id="264" r:id="rId2"/>
    <p:sldId id="256" r:id="rId3"/>
    <p:sldId id="263" r:id="rId4"/>
    <p:sldId id="257" r:id="rId5"/>
    <p:sldId id="265" r:id="rId6"/>
    <p:sldId id="270" r:id="rId7"/>
    <p:sldId id="266" r:id="rId8"/>
    <p:sldId id="259" r:id="rId9"/>
    <p:sldId id="267" r:id="rId10"/>
    <p:sldId id="261" r:id="rId11"/>
    <p:sldId id="268" r:id="rId12"/>
    <p:sldId id="262" r:id="rId13"/>
    <p:sldId id="271" r:id="rId14"/>
    <p:sldId id="276" r:id="rId15"/>
    <p:sldId id="269" r:id="rId16"/>
    <p:sldId id="27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SGyC/wjb4QUk+tvKb7q0Q==" hashData="J4zNWOF4aaUlmiCgHe5MrcSbjmUj7bdyLOLMW9/ao9CijfiayB87aEw6V0Ctv5iNwwmxb+cmrzBx3ZZpfybvx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10" d="100"/>
          <a:sy n="110" d="100"/>
        </p:scale>
        <p:origin x="49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7498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48A87A34-81AB-432B-8DAE-1953F412C126}" type="datetimeFigureOut">
              <a:rPr lang="en-US" smtClean="0"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061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6122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9725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00440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8467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6830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1576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pPr/>
              <a:t>9/29/2018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1906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2349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8751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9828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://www.youtube.com/c/olgalopes" TargetMode="Externa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cebook.com/olga.lopes.16" TargetMode="External"/><Relationship Id="rId5" Type="http://schemas.openxmlformats.org/officeDocument/2006/relationships/hyperlink" Target="mailto:lopesolg@gmail.com" TargetMode="Externa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F5DC94-4EA4-4A7E-8654-F0EF02DE26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05524"/>
            <a:ext cx="4181475" cy="752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DEFF0C-2767-4F3D-9BB2-62528B3743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5275" y="6105525"/>
            <a:ext cx="4279157" cy="752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CDA6F2F-2DF0-4D26-A09B-5B17AE2AED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7225" y="6105525"/>
            <a:ext cx="3914775" cy="7524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B12A87-1FFE-48CC-B77C-916777635B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6400" y="0"/>
            <a:ext cx="8001000" cy="61055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3489948-FDAD-4489-BDE6-34FEAA32554B}"/>
              </a:ext>
            </a:extLst>
          </p:cNvPr>
          <p:cNvSpPr/>
          <p:nvPr/>
        </p:nvSpPr>
        <p:spPr>
          <a:xfrm>
            <a:off x="1188748" y="4115601"/>
            <a:ext cx="729558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 BLANCA" panose="02000000000000000000" pitchFamily="2" charset="0"/>
              </a:rPr>
              <a:t>Amor ao próximo, amor próprio.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7F0633-5477-48EF-9E9C-6FBF201F87EA}"/>
              </a:ext>
            </a:extLst>
          </p:cNvPr>
          <p:cNvSpPr/>
          <p:nvPr/>
        </p:nvSpPr>
        <p:spPr>
          <a:xfrm>
            <a:off x="5923988" y="4652408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0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</a:t>
            </a:r>
          </a:p>
          <a:p>
            <a:pPr algn="ctr"/>
            <a:r>
              <a:rPr lang="pt-PT" sz="40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Wandy Luz</a:t>
            </a:r>
          </a:p>
        </p:txBody>
      </p:sp>
    </p:spTree>
    <p:extLst>
      <p:ext uri="{BB962C8B-B14F-4D97-AF65-F5344CB8AC3E}">
        <p14:creationId xmlns:p14="http://schemas.microsoft.com/office/powerpoint/2010/main" val="265909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lythrough dir="out"/>
        <p:sndAc>
          <p:stSnd loop="1">
            <p:snd r:embed="rId2" name="GIOVANNI MARRADI - Shadows.wav"/>
          </p:stSnd>
        </p:sndAc>
      </p:transition>
    </mc:Choice>
    <mc:Fallback>
      <p:transition spd="slow" advTm="10000">
        <p:fade/>
        <p:sndAc>
          <p:stSnd loop="1">
            <p:snd r:embed="rId2" name="GIOVANNI MARRADI - Shadow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C774A0A-8507-4190-B7C7-F85D471E86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5524"/>
            <a:ext cx="4181475" cy="7524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3A9CBCD-3A53-407A-A80E-C6AEB2D9A8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275" y="6105525"/>
            <a:ext cx="4279157" cy="7524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A16C910-D345-4454-9A4E-BFE368A0F5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225" y="6105525"/>
            <a:ext cx="3914775" cy="7524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89D264B-09B9-4466-88C2-E4A33190B4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12192001" cy="6105523"/>
          </a:xfrm>
          <a:prstGeom prst="rect">
            <a:avLst/>
          </a:prstGeom>
          <a:effectLst>
            <a:softEdge rad="6096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9DC2262-F930-4E26-B8FE-39C216140248}"/>
              </a:ext>
            </a:extLst>
          </p:cNvPr>
          <p:cNvSpPr/>
          <p:nvPr/>
        </p:nvSpPr>
        <p:spPr>
          <a:xfrm>
            <a:off x="565236" y="1212084"/>
            <a:ext cx="383613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Madre Teresa dizia que as pessoas boas merecem nosso amor e as ruins precisam dele. Mas amar as pessoas amáveis é fácil. Retribuir a bondade é fácil.</a:t>
            </a:r>
          </a:p>
        </p:txBody>
      </p:sp>
    </p:spTree>
    <p:extLst>
      <p:ext uri="{BB962C8B-B14F-4D97-AF65-F5344CB8AC3E}">
        <p14:creationId xmlns:p14="http://schemas.microsoft.com/office/powerpoint/2010/main" val="56603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flythrough dir="out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1E9E17-9E67-4856-AD42-065BDFFFAF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5524"/>
            <a:ext cx="4181475" cy="752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D433620-DDCB-4737-985B-5BDEB106A8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275" y="6105525"/>
            <a:ext cx="4279157" cy="752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553CC34-8096-4535-979D-ED3DB53F9F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225" y="6105525"/>
            <a:ext cx="3914775" cy="7524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3AD3B6-A564-40F3-B54E-123681BCAC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1" y="0"/>
            <a:ext cx="12149139" cy="61055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FD33785-DFFE-4782-A093-7546A9297ED4}"/>
              </a:ext>
            </a:extLst>
          </p:cNvPr>
          <p:cNvSpPr/>
          <p:nvPr/>
        </p:nvSpPr>
        <p:spPr>
          <a:xfrm>
            <a:off x="3101296" y="4187772"/>
            <a:ext cx="434285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Gentileza gera gentileza, </a:t>
            </a:r>
          </a:p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é isso o que dizem?</a:t>
            </a:r>
          </a:p>
        </p:txBody>
      </p:sp>
    </p:spTree>
    <p:extLst>
      <p:ext uri="{BB962C8B-B14F-4D97-AF65-F5344CB8AC3E}">
        <p14:creationId xmlns:p14="http://schemas.microsoft.com/office/powerpoint/2010/main" val="137829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lythrough dir="ou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8EF246-C597-498E-A356-3E1CAD8BA0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5524"/>
            <a:ext cx="4181475" cy="752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315189A-827E-488B-9D27-3C02A208FE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275" y="6105525"/>
            <a:ext cx="4279157" cy="752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B03D079-679C-4055-A94B-7B9ECCA2D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225" y="6105525"/>
            <a:ext cx="3914775" cy="7524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A0AC257-C79E-4BFC-AF62-BE7C05C849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-60960"/>
            <a:ext cx="9744075" cy="6105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D74247A-F05C-4468-8950-0E1D42CEDAD3}"/>
              </a:ext>
            </a:extLst>
          </p:cNvPr>
          <p:cNvSpPr/>
          <p:nvPr/>
        </p:nvSpPr>
        <p:spPr>
          <a:xfrm>
            <a:off x="409140" y="975864"/>
            <a:ext cx="385942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uma teoria linda, mas nem todos pagam pra ver. Porque vivemos em um mundo de custo-benefício; vivemos em um mundo onde é preciso sempre ganhar algo em troca.</a:t>
            </a:r>
          </a:p>
        </p:txBody>
      </p:sp>
    </p:spTree>
    <p:extLst>
      <p:ext uri="{BB962C8B-B14F-4D97-AF65-F5344CB8AC3E}">
        <p14:creationId xmlns:p14="http://schemas.microsoft.com/office/powerpoint/2010/main" val="1362895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dir="ou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FFF334-A9A4-4966-8214-AD14D23C01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5524"/>
            <a:ext cx="4181475" cy="752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19500F-B7DA-4916-808B-5A3565D02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275" y="6105525"/>
            <a:ext cx="4279157" cy="752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5D9051E-DE8E-4D23-9167-4C822AC603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225" y="6105525"/>
            <a:ext cx="3914775" cy="7524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BED63BB-8395-4242-BBE8-15598A9E5E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1055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C1C6D03-7CAB-450D-913E-19241D427318}"/>
              </a:ext>
            </a:extLst>
          </p:cNvPr>
          <p:cNvSpPr/>
          <p:nvPr/>
        </p:nvSpPr>
        <p:spPr>
          <a:xfrm>
            <a:off x="3807125" y="3977102"/>
            <a:ext cx="55697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Porque difícil mesmo é dar o nosso melhor para quem achamos não merecer.</a:t>
            </a:r>
          </a:p>
        </p:txBody>
      </p:sp>
    </p:spTree>
    <p:extLst>
      <p:ext uri="{BB962C8B-B14F-4D97-AF65-F5344CB8AC3E}">
        <p14:creationId xmlns:p14="http://schemas.microsoft.com/office/powerpoint/2010/main" val="19890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flythrough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71A988-553A-4711-891F-40A8A0821D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5524"/>
            <a:ext cx="4181475" cy="752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EA8FB90-E994-4B4A-B0A9-BEC837ACAD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275" y="6105525"/>
            <a:ext cx="4279157" cy="752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2C0B95-5DBD-4269-852A-C67EBBA0C6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225" y="6105525"/>
            <a:ext cx="3914775" cy="7524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B9E82FC-B576-4134-9512-CDD8727EDE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-102881"/>
            <a:ext cx="9677400" cy="596648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150254C-1E69-4D5E-828F-21317DC300A7}"/>
              </a:ext>
            </a:extLst>
          </p:cNvPr>
          <p:cNvSpPr/>
          <p:nvPr/>
        </p:nvSpPr>
        <p:spPr>
          <a:xfrm>
            <a:off x="378413" y="1624046"/>
            <a:ext cx="28611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o nosso achismo é baseado em quê? Em nosso título de donos da verdade? </a:t>
            </a:r>
          </a:p>
        </p:txBody>
      </p:sp>
    </p:spTree>
    <p:extLst>
      <p:ext uri="{BB962C8B-B14F-4D97-AF65-F5344CB8AC3E}">
        <p14:creationId xmlns:p14="http://schemas.microsoft.com/office/powerpoint/2010/main" val="250004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flythrough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1CD455-548E-4167-96FF-D8ECC0A8B2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5524"/>
            <a:ext cx="4181475" cy="752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BE73DD3-1277-4ADC-8981-6B5E6E8B0C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275" y="6105525"/>
            <a:ext cx="4279157" cy="752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633FC3-56EB-4D7A-8559-8A4E0E4E35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225" y="6105525"/>
            <a:ext cx="3914775" cy="7524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0509832-AC1B-43F2-B3B6-1510817A3D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15800" cy="648176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5117D71-4D04-48F4-9B1B-CC08D58653BA}"/>
              </a:ext>
            </a:extLst>
          </p:cNvPr>
          <p:cNvSpPr/>
          <p:nvPr/>
        </p:nvSpPr>
        <p:spPr>
          <a:xfrm>
            <a:off x="2806460" y="412727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Quem somos nós para decidir quem é bom, quem é ruim, quem merece ou não o nosso melhor? </a:t>
            </a:r>
          </a:p>
        </p:txBody>
      </p:sp>
    </p:spTree>
    <p:extLst>
      <p:ext uri="{BB962C8B-B14F-4D97-AF65-F5344CB8AC3E}">
        <p14:creationId xmlns:p14="http://schemas.microsoft.com/office/powerpoint/2010/main" val="563911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CBC819F-F278-40AE-9CFC-543F37992A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5524"/>
            <a:ext cx="4181475" cy="752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7DBA334-5DD5-4D35-B70E-3C31209AB3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275" y="6105525"/>
            <a:ext cx="4279157" cy="752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59C85D-B64A-4516-B22C-D05EBAAF0A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225" y="6105525"/>
            <a:ext cx="3914775" cy="7524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7C6EA4-53A1-4E31-872B-C66CCF7787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9" cy="61055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2BC2C44-909E-42A6-8DE6-D3F3AD11501D}"/>
              </a:ext>
            </a:extLst>
          </p:cNvPr>
          <p:cNvSpPr/>
          <p:nvPr/>
        </p:nvSpPr>
        <p:spPr>
          <a:xfrm>
            <a:off x="1057275" y="4489696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Todos pecamos, erramos e fazemos, em algum momento, coisas ruins.</a:t>
            </a:r>
          </a:p>
        </p:txBody>
      </p:sp>
    </p:spTree>
    <p:extLst>
      <p:ext uri="{BB962C8B-B14F-4D97-AF65-F5344CB8AC3E}">
        <p14:creationId xmlns:p14="http://schemas.microsoft.com/office/powerpoint/2010/main" val="323871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flythrough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A156C3E-37DA-49EA-97F6-D0C005FE9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5524"/>
            <a:ext cx="4181475" cy="752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921BC78-ED49-47F0-BD2C-6B899B82DB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275" y="6105525"/>
            <a:ext cx="4279157" cy="752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B30D002-E361-4F03-904D-45A4DDA52E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225" y="6105525"/>
            <a:ext cx="3914775" cy="7524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328430D-4A34-45ED-8CC2-9D09B3772F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9531" y="0"/>
            <a:ext cx="8722469" cy="6105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8352487-714B-4AEB-87FF-C989E940F20F}"/>
              </a:ext>
            </a:extLst>
          </p:cNvPr>
          <p:cNvSpPr/>
          <p:nvPr/>
        </p:nvSpPr>
        <p:spPr>
          <a:xfrm>
            <a:off x="179413" y="1975543"/>
            <a:ext cx="406874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Sejam elas em pequena </a:t>
            </a:r>
          </a:p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ou grande escala. </a:t>
            </a:r>
          </a:p>
        </p:txBody>
      </p:sp>
    </p:spTree>
    <p:extLst>
      <p:ext uri="{BB962C8B-B14F-4D97-AF65-F5344CB8AC3E}">
        <p14:creationId xmlns:p14="http://schemas.microsoft.com/office/powerpoint/2010/main" val="641328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lythrough dir="out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6D2BCAC-2F85-4FC1-BA9D-4CA2CD6D85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5524"/>
            <a:ext cx="4181475" cy="752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B87384D-6519-4157-AE1E-3B1E8D6B68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275" y="6105525"/>
            <a:ext cx="4279157" cy="752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84B53D6-06E5-4048-9AEA-8EC28A5BFB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225" y="6105525"/>
            <a:ext cx="3914775" cy="7524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09A059B-5D59-4FCD-B076-4405FC1309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927566" y="0"/>
            <a:ext cx="8264434" cy="61055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076AC6A-07F2-4469-B1D3-9928F8127A14}"/>
              </a:ext>
            </a:extLst>
          </p:cNvPr>
          <p:cNvSpPr/>
          <p:nvPr/>
        </p:nvSpPr>
        <p:spPr>
          <a:xfrm>
            <a:off x="925711" y="315576"/>
            <a:ext cx="391477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Neste plano somos todos iguais e a única coisa que pode nos diferenciar uns dos outros é o nosso nível de evolução pessoal e espiritual.</a:t>
            </a:r>
          </a:p>
        </p:txBody>
      </p:sp>
    </p:spTree>
    <p:extLst>
      <p:ext uri="{BB962C8B-B14F-4D97-AF65-F5344CB8AC3E}">
        <p14:creationId xmlns:p14="http://schemas.microsoft.com/office/powerpoint/2010/main" val="100850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dir="ou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126017-FB51-42FD-9D35-D4BBF4088B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5524"/>
            <a:ext cx="4181475" cy="752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A3DD1DB-2217-4C08-8713-B0131196E5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275" y="6105525"/>
            <a:ext cx="4279157" cy="752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A50CD3-D212-440D-A0DA-E20B99D16A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225" y="6105525"/>
            <a:ext cx="3914775" cy="7524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6C84F6-64BF-47B2-AADC-64599FB08C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8354" y="-17413"/>
            <a:ext cx="7277742" cy="61055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35731DB-E1E3-4490-8AB4-E73C76F7851F}"/>
              </a:ext>
            </a:extLst>
          </p:cNvPr>
          <p:cNvSpPr/>
          <p:nvPr/>
        </p:nvSpPr>
        <p:spPr>
          <a:xfrm>
            <a:off x="275904" y="1958130"/>
            <a:ext cx="457689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para evoluir é necessário,</a:t>
            </a:r>
          </a:p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antes de qualquer coisa, </a:t>
            </a:r>
          </a:p>
        </p:txBody>
      </p:sp>
    </p:spTree>
    <p:extLst>
      <p:ext uri="{BB962C8B-B14F-4D97-AF65-F5344CB8AC3E}">
        <p14:creationId xmlns:p14="http://schemas.microsoft.com/office/powerpoint/2010/main" val="1710316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0B3C5FC-47CF-451A-BA91-E8F1BFD982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5524"/>
            <a:ext cx="4181475" cy="752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C3CFE64-9AC4-4161-9E05-DDF13B2B36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275" y="6105525"/>
            <a:ext cx="4279157" cy="752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832A9D8-B860-4859-A784-CEB3B72C47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225" y="6105525"/>
            <a:ext cx="3914775" cy="7524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A52BBEE-1A68-489F-B102-ADA968870E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222" y="60960"/>
            <a:ext cx="9539977" cy="610552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7793AAD-0164-41B1-B17F-B9D9F393EA4B}"/>
              </a:ext>
            </a:extLst>
          </p:cNvPr>
          <p:cNvSpPr/>
          <p:nvPr/>
        </p:nvSpPr>
        <p:spPr>
          <a:xfrm>
            <a:off x="4780578" y="230775"/>
            <a:ext cx="396815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nos encontrarmos e nos conhecermos para então trabalharmos em nossos pontos fracos. </a:t>
            </a:r>
          </a:p>
        </p:txBody>
      </p:sp>
    </p:spTree>
    <p:extLst>
      <p:ext uri="{BB962C8B-B14F-4D97-AF65-F5344CB8AC3E}">
        <p14:creationId xmlns:p14="http://schemas.microsoft.com/office/powerpoint/2010/main" val="3565145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 dir="ou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3AAD13B-BE7C-4102-BEE9-7021A415CB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5524"/>
            <a:ext cx="4181475" cy="752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223270-1FC9-4790-9E81-14C0D83DA9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275" y="6105525"/>
            <a:ext cx="4279157" cy="752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1D414CA-1E2D-47FF-8E9C-4CF850D1C0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225" y="6105525"/>
            <a:ext cx="3914775" cy="7524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FA50564-69F5-4F76-8653-AA4BD1C5FD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013166" y="1"/>
            <a:ext cx="9178834" cy="610552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D04AF67-D7DD-4447-AF28-13840F346BFB}"/>
              </a:ext>
            </a:extLst>
          </p:cNvPr>
          <p:cNvSpPr/>
          <p:nvPr/>
        </p:nvSpPr>
        <p:spPr>
          <a:xfrm>
            <a:off x="65031" y="1666128"/>
            <a:ext cx="49625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um grande passo, nessa jornada pela evolução, é a compaixão.</a:t>
            </a:r>
          </a:p>
        </p:txBody>
      </p:sp>
    </p:spTree>
    <p:extLst>
      <p:ext uri="{BB962C8B-B14F-4D97-AF65-F5344CB8AC3E}">
        <p14:creationId xmlns:p14="http://schemas.microsoft.com/office/powerpoint/2010/main" val="3075681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flythrough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E091EAF-8BCF-4B5B-9567-ED7E456351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4091" y="8202"/>
            <a:ext cx="8448676" cy="61246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AF7F8C7-EF9F-4ED0-A725-1687A5641E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05524"/>
            <a:ext cx="4181475" cy="7524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BE76A1-2A98-4325-8749-1E30DB4960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5275" y="6105525"/>
            <a:ext cx="4279157" cy="7524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5C73F5A-7116-4266-B748-A1ACF70579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7225" y="6105525"/>
            <a:ext cx="3914775" cy="75247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A807574-D1E1-437D-8F0B-AE5CE12EE082}"/>
              </a:ext>
            </a:extLst>
          </p:cNvPr>
          <p:cNvSpPr/>
          <p:nvPr/>
        </p:nvSpPr>
        <p:spPr>
          <a:xfrm>
            <a:off x="539503" y="1727317"/>
            <a:ext cx="48107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 vida, </a:t>
            </a:r>
          </a:p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única moeda de troca</a:t>
            </a:r>
          </a:p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deve ser o amor. </a:t>
            </a:r>
          </a:p>
        </p:txBody>
      </p:sp>
    </p:spTree>
    <p:extLst>
      <p:ext uri="{BB962C8B-B14F-4D97-AF65-F5344CB8AC3E}">
        <p14:creationId xmlns:p14="http://schemas.microsoft.com/office/powerpoint/2010/main" val="4019956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lythrough dir="out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F81725-465F-41E0-8753-C645BE4303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5524"/>
            <a:ext cx="4181475" cy="752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84EAB66-84DF-46E7-895B-45014F08C9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275" y="6105525"/>
            <a:ext cx="4279157" cy="752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3C47F61-AC6E-478E-85C5-331BAA7477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225" y="6105525"/>
            <a:ext cx="3914775" cy="7524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83C5588-47CE-48FC-95AD-79730EF6ED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7146" y="11460"/>
            <a:ext cx="8319065" cy="610552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99D9B7D-57AE-44ED-A99E-C34F93AC6EF1}"/>
              </a:ext>
            </a:extLst>
          </p:cNvPr>
          <p:cNvSpPr/>
          <p:nvPr/>
        </p:nvSpPr>
        <p:spPr>
          <a:xfrm>
            <a:off x="290548" y="1126667"/>
            <a:ext cx="391477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Amor sem favor, amor sem esperar nada</a:t>
            </a:r>
          </a:p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em troca.</a:t>
            </a:r>
          </a:p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Amor ao próximo, amor próprio. </a:t>
            </a:r>
          </a:p>
          <a:p>
            <a:pPr algn="ctr"/>
            <a:r>
              <a:rPr lang="pt-PT" sz="32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a cada dia mais amor, simplesmente por amor!</a:t>
            </a:r>
          </a:p>
        </p:txBody>
      </p:sp>
    </p:spTree>
    <p:extLst>
      <p:ext uri="{BB962C8B-B14F-4D97-AF65-F5344CB8AC3E}">
        <p14:creationId xmlns:p14="http://schemas.microsoft.com/office/powerpoint/2010/main" val="2959532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flythrough dir="out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B3A82F-B4EB-4C9B-8714-A97949D997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5524"/>
            <a:ext cx="4181475" cy="7524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688C6CA-6D08-4EF7-8484-CF329A7298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275" y="6105525"/>
            <a:ext cx="4279157" cy="752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9D67EE2-44D0-4BFD-BC34-61C9F6EB86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7225" y="6105525"/>
            <a:ext cx="3914775" cy="7524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19E9EB-C493-4B47-BF3A-F9B5F7C60A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8722" y="-104503"/>
            <a:ext cx="8203278" cy="61055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C9435C7-95C1-4FE1-87E9-4C678A8F518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8" b="17262"/>
          <a:stretch/>
        </p:blipFill>
        <p:spPr>
          <a:xfrm>
            <a:off x="1798586" y="327960"/>
            <a:ext cx="1559662" cy="203583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CaixaDeTexto 1">
            <a:extLst>
              <a:ext uri="{FF2B5EF4-FFF2-40B4-BE49-F238E27FC236}">
                <a16:creationId xmlns:a16="http://schemas.microsoft.com/office/drawing/2014/main" id="{77EADBD8-6615-4E06-A645-6D9B2DE09839}"/>
              </a:ext>
            </a:extLst>
          </p:cNvPr>
          <p:cNvSpPr txBox="1"/>
          <p:nvPr/>
        </p:nvSpPr>
        <p:spPr>
          <a:xfrm>
            <a:off x="3334163" y="187110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Autor do Texto: Wandy Luz</a:t>
            </a:r>
          </a:p>
          <a:p>
            <a:pPr algn="ctr"/>
            <a:r>
              <a:rPr lang="pt-PT" sz="2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Música: Giovanni Marradi - Shadows</a:t>
            </a:r>
          </a:p>
          <a:p>
            <a:pPr algn="ctr"/>
            <a:r>
              <a:rPr lang="pt-PT" sz="2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2800" b="1" dirty="0">
              <a:ln w="127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27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2800" b="1" dirty="0">
              <a:ln w="127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27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2800" b="1" dirty="0">
              <a:ln w="127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27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27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 w="127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33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flythrough dir="out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Gallery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112</TotalTime>
  <Words>316</Words>
  <Application>Microsoft Office PowerPoint</Application>
  <PresentationFormat>Widescreen</PresentationFormat>
  <Paragraphs>36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 BLANCA</vt:lpstr>
      <vt:lpstr>Arial</vt:lpstr>
      <vt:lpstr>Cambria Math</vt:lpstr>
      <vt:lpstr>Century Gothic</vt:lpstr>
      <vt:lpstr>Gallery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11</cp:revision>
  <dcterms:created xsi:type="dcterms:W3CDTF">2018-09-28T18:26:10Z</dcterms:created>
  <dcterms:modified xsi:type="dcterms:W3CDTF">2018-09-29T19:12:39Z</dcterms:modified>
</cp:coreProperties>
</file>