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65" r:id="rId2"/>
    <p:sldId id="264" r:id="rId3"/>
    <p:sldId id="263" r:id="rId4"/>
    <p:sldId id="262" r:id="rId5"/>
    <p:sldId id="258" r:id="rId6"/>
    <p:sldId id="257" r:id="rId7"/>
    <p:sldId id="259" r:id="rId8"/>
    <p:sldId id="261" r:id="rId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vv3cqcyPZ1jIPVmjIC+Zw==" hashData="7OVA32skTYaO+Cif0XYeqVsebb/r7Xpi/KLCZM4U6831zNK5rKv2J0qRzM9DislrXZTq+jsd3K4xXZ3J//1z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FF"/>
    <a:srgbClr val="F8C7F9"/>
    <a:srgbClr val="FF99FF"/>
    <a:srgbClr val="EF86F2"/>
    <a:srgbClr val="B9B9B9"/>
    <a:srgbClr val="C931A1"/>
    <a:srgbClr val="FFE48F"/>
    <a:srgbClr val="FFFF00"/>
    <a:srgbClr val="FF66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99F03-0251-4AE4-BA71-E990F1285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8FBF2-58E9-480A-8619-F548A92A7A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AEE2F9-607B-4FFE-B57B-6CDE7D868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C7747-9CC9-4C69-B21C-36670071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21E42-FE61-4BC2-8B29-6119ED70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2666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64E61-F7B0-411E-8AE8-C88D6097A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F2783-802D-4DC6-BF6B-0EF2E2818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7E12E-7237-43B8-8A38-B1D40640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A76E6-F5A9-443C-8119-0E1461217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A0EC2-6EEB-47A6-80CF-2FA3C5431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4224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283FA-721E-434D-9959-5A7112D92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B2E1F-3AAD-4879-A4D0-C22F5A04F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0F559-F5EC-4300-94B9-506ADC139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DB58A-EE6F-4F22-ACA3-E46238EE7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4653E-71FE-4EFA-9766-A20FE028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04551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D86AC-9AF8-4C96-A5CA-4F7DE4A76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11C75-9030-441A-85B0-7FCBF785D5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0D3BEE-F4EE-47F2-AAC2-274479377E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FBDFE-0161-4D87-A1C0-D12C0A098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BABEC5-718D-4E24-9048-ADD285A57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449EC6-8163-4D95-8DCE-F38BF7B6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9398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5656B-D5C1-49E0-9F87-AE38BF0D9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3F7CE-E5D9-43F3-9A18-A473851E1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C5025-37EC-4B4C-B517-BA8C71F5F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392D46-5105-460B-9EB8-EBDA810C40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49F8D7-42F4-42CD-8BB2-738B42CF72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13FF24-1CEC-485F-8FF8-70DFC786B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512333-516A-4909-AB17-FFBB2B3BD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8B4009-B102-4EA2-B2B4-93CC337DA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976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AA86A-6E1D-46C2-9A9C-48C0EC576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BD29B7-26E6-43F3-9871-C08555708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830D1F-D0E3-414C-9513-51F3538DE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1E4C41-8865-4B86-BD3A-5303AF769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0434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65C37B-DC35-4948-9154-10645917A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2407BA-A9D7-44E8-84A3-61F82C9A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4C8F92-2082-4049-B881-044F9B772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16444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82217-3498-479E-A05B-CFCF90EAB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D611D-D050-4F6B-9C73-AD6762B2D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A797AD-EEBE-4E8B-84B2-9B243DAC67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7CFEA-A822-4677-8ADA-167A61ABB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A6D1A4-547A-414B-BA76-EA2DD40DD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72E8B5-9416-4BCE-A8C9-A69EC4C67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26208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B0440-35A2-4A5C-8F15-C4ECEBC3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083EE2-9623-4539-9F05-2CAC5ED17B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E1F639-A563-4670-9335-FEA0BB660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746322-B4D9-4226-A65B-C02FAA01C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ADA44D-8935-44C7-9305-CE301095A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E4F5EF-1DDE-41B0-A34F-82F77E82B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193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C3315-CBFE-4A69-95EF-BE6D431D1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1345B1-2B6E-4F79-88E8-50EED80AE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695DA-E549-428F-A047-F9C7B57E3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A6588-11FE-4E8B-B6AA-51E1263A6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11968-C252-4353-9A9A-C6D85464D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7014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AC4BA-2CB1-449D-9EFF-65E2611172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244F35-6813-4ACB-83BD-9441E771E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D47EE-2E02-4421-A79D-912136EFB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0DE66-C9B1-443B-9846-6E46EA932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A410D3-D0C0-4CBF-9A19-48851E702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8668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9CE628-91A5-49C7-B10A-43CCB9E5B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8EC1E9-D183-4A6D-9F80-EBC0D81B3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8C161-7DCA-4223-93A5-F68E78E611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CE9ED-ED81-4746-B580-33F0A06014E2}" type="datetimeFigureOut">
              <a:rPr lang="pt-PT" smtClean="0"/>
              <a:t>20-08-2021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C48D1-E99C-41EB-AD14-BE97F4765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968A3-984D-4A50-8315-FCABEEBB19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26F9B-AE90-4CB3-9832-037971C01EF0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6012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84B5C70D-BDE3-4260-BEF0-0ED11AB0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87128" y="-1902130"/>
            <a:ext cx="6857999" cy="1083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44EEBE12-2A7E-472E-BBD2-B70D72EDC6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28" y="628650"/>
            <a:ext cx="5158597" cy="560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60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flythrough/>
        <p:sndAc>
          <p:stSnd loop="1">
            <p:snd r:embed="rId2" name="Eduardo Lages-COMO VAI VOCÊ.wav"/>
          </p:stSnd>
        </p:sndAc>
      </p:transition>
    </mc:Choice>
    <mc:Fallback xmlns="">
      <p:transition spd="slow" advTm="8000">
        <p:fade/>
        <p:sndAc>
          <p:stSnd loop="1">
            <p:snd r:embed="rId5" name="Eduardo Lages-COMO VAI VOCÊ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C7A58CB4-E149-4194-ACD5-DCAADCED5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0F6DA6-EB9B-41E9-8B9E-6877A524F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50"/>
            <a:ext cx="5410200" cy="657225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951686-3738-4563-BB13-F27C56828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29450" y="285750"/>
            <a:ext cx="5162550" cy="657224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D4167D-316E-4D96-857C-0E100803092B}"/>
              </a:ext>
            </a:extLst>
          </p:cNvPr>
          <p:cNvSpPr/>
          <p:nvPr/>
        </p:nvSpPr>
        <p:spPr>
          <a:xfrm>
            <a:off x="3086099" y="2210485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ROSAS</a:t>
            </a:r>
          </a:p>
          <a:p>
            <a:pPr algn="ctr"/>
            <a:r>
              <a:rPr lang="pt-PT" sz="4400" b="1" dirty="0">
                <a:ln w="1016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Por</a:t>
            </a:r>
          </a:p>
          <a:p>
            <a:pPr algn="ctr"/>
            <a:r>
              <a:rPr lang="pt-PT" sz="4400" b="1" dirty="0">
                <a:ln w="1016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Cema Raizer</a:t>
            </a:r>
          </a:p>
        </p:txBody>
      </p:sp>
    </p:spTree>
    <p:extLst>
      <p:ext uri="{BB962C8B-B14F-4D97-AF65-F5344CB8AC3E}">
        <p14:creationId xmlns:p14="http://schemas.microsoft.com/office/powerpoint/2010/main" val="2228612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DFF27DD4-68C7-4143-A8AD-8BFB0E50C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3523B0-0F7C-430C-8ED8-FCFCDD2008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099" y="3"/>
            <a:ext cx="6029325" cy="6857997"/>
          </a:xfrm>
          <a:prstGeom prst="rect">
            <a:avLst/>
          </a:prstGeom>
          <a:effectLst>
            <a:softEdge rad="927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176683-1B2F-4E3F-8359-788818D6E0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3"/>
            <a:ext cx="6286499" cy="6857997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2F6D2C0-EFCF-4804-96CF-98F28E1789B9}"/>
              </a:ext>
            </a:extLst>
          </p:cNvPr>
          <p:cNvSpPr/>
          <p:nvPr/>
        </p:nvSpPr>
        <p:spPr>
          <a:xfrm>
            <a:off x="3048000" y="625523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cs typeface="Andalus" panose="02020603050405020304" pitchFamily="18" charset="-78"/>
              </a:rPr>
              <a:t>Uma inspiração</a:t>
            </a:r>
          </a:p>
          <a:p>
            <a:pPr algn="ctr"/>
            <a:r>
              <a:rPr lang="pt-PT" sz="4400" b="1" dirty="0">
                <a:ln w="10160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cs typeface="Andalus" panose="02020603050405020304" pitchFamily="18" charset="-78"/>
              </a:rPr>
              <a:t>Que lembra amor</a:t>
            </a:r>
          </a:p>
          <a:p>
            <a:pPr algn="ctr"/>
            <a:r>
              <a:rPr lang="pt-PT" sz="4400" b="1" dirty="0">
                <a:ln w="10160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cs typeface="Andalus" panose="02020603050405020304" pitchFamily="18" charset="-78"/>
              </a:rPr>
              <a:t>Perfuma os ares do jardim</a:t>
            </a:r>
          </a:p>
          <a:p>
            <a:pPr algn="ctr"/>
            <a:r>
              <a:rPr lang="pt-PT" sz="4400" b="1" dirty="0">
                <a:ln w="10160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cs typeface="Andalus" panose="02020603050405020304" pitchFamily="18" charset="-78"/>
              </a:rPr>
              <a:t>Traz o aroma inconfundível</a:t>
            </a:r>
          </a:p>
        </p:txBody>
      </p:sp>
    </p:spTree>
    <p:extLst>
      <p:ext uri="{BB962C8B-B14F-4D97-AF65-F5344CB8AC3E}">
        <p14:creationId xmlns:p14="http://schemas.microsoft.com/office/powerpoint/2010/main" val="2125172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DFFFC6BC-D39F-4FE7-A1E2-518F3AD64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1F6E91-7357-41BA-89B2-759174453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95300"/>
            <a:ext cx="6096000" cy="6362700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E773E3-9351-48DD-BDC7-495C852B34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" y="493221"/>
            <a:ext cx="6095998" cy="63647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2BE8A2B-9E9B-4380-9259-434356EDC169}"/>
              </a:ext>
            </a:extLst>
          </p:cNvPr>
          <p:cNvSpPr/>
          <p:nvPr/>
        </p:nvSpPr>
        <p:spPr>
          <a:xfrm>
            <a:off x="2952749" y="1867492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Cativa o pintor</a:t>
            </a:r>
          </a:p>
          <a:p>
            <a:pPr algn="ctr"/>
            <a:r>
              <a:rPr lang="pt-PT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Comove os enamorados</a:t>
            </a:r>
          </a:p>
          <a:p>
            <a:pPr algn="ctr"/>
            <a:r>
              <a:rPr lang="pt-PT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Marca momentos</a:t>
            </a:r>
          </a:p>
        </p:txBody>
      </p:sp>
    </p:spTree>
    <p:extLst>
      <p:ext uri="{BB962C8B-B14F-4D97-AF65-F5344CB8AC3E}">
        <p14:creationId xmlns:p14="http://schemas.microsoft.com/office/powerpoint/2010/main" val="3760105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39C41EFE-72A6-4980-8DAA-2137FAED3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43B562-A8FA-42C8-BA5B-1F3664F6E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096000" cy="6857997"/>
          </a:xfrm>
          <a:prstGeom prst="rect">
            <a:avLst/>
          </a:prstGeom>
          <a:effectLst>
            <a:softEdge rad="10033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9561DF-3EEF-4171-9E55-E3264FA44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95999" y="-1"/>
            <a:ext cx="6029325" cy="6857997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437683-AE93-4C92-BAE3-634BEC0B439B}"/>
              </a:ext>
            </a:extLst>
          </p:cNvPr>
          <p:cNvSpPr/>
          <p:nvPr/>
        </p:nvSpPr>
        <p:spPr>
          <a:xfrm>
            <a:off x="3086099" y="53846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Aroma,</a:t>
            </a:r>
          </a:p>
          <a:p>
            <a:pPr algn="ctr"/>
            <a:r>
              <a:rPr lang="pt-PT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que tem a força</a:t>
            </a:r>
          </a:p>
          <a:p>
            <a:pPr algn="ctr"/>
            <a:r>
              <a:rPr lang="pt-PT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 de uma flor</a:t>
            </a:r>
          </a:p>
          <a:p>
            <a:pPr algn="ctr"/>
            <a:r>
              <a:rPr lang="pt-PT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Nos traz encantamento</a:t>
            </a:r>
          </a:p>
        </p:txBody>
      </p:sp>
    </p:spTree>
    <p:extLst>
      <p:ext uri="{BB962C8B-B14F-4D97-AF65-F5344CB8AC3E}">
        <p14:creationId xmlns:p14="http://schemas.microsoft.com/office/powerpoint/2010/main" val="1660860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33DEFA7D-3B4D-45DC-8D35-5E9FF48B4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049B8B-F4CD-4C66-92F5-BCCFD0BBA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3850"/>
            <a:ext cx="6096000" cy="653415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AD9768-5D5D-492B-925D-35DA9D098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324599" y="323848"/>
            <a:ext cx="5943600" cy="6534151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C36C651-1FFB-44BA-9C83-1A04816E980A}"/>
              </a:ext>
            </a:extLst>
          </p:cNvPr>
          <p:cNvSpPr/>
          <p:nvPr/>
        </p:nvSpPr>
        <p:spPr>
          <a:xfrm>
            <a:off x="3086099" y="15818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rgbClr val="FFE1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Do</a:t>
            </a:r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66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 </a:t>
            </a:r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vermelho</a:t>
            </a:r>
            <a:r>
              <a:rPr lang="pt-PT" sz="4000" b="1" dirty="0">
                <a:ln w="10160">
                  <a:solidFill>
                    <a:srgbClr val="FFE1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,</a:t>
            </a:r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66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 </a:t>
            </a:r>
            <a:r>
              <a:rPr lang="pt-PT" sz="4000" b="1" dirty="0">
                <a:ln w="10160">
                  <a:solidFill>
                    <a:srgbClr val="FFE1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do</a:t>
            </a:r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66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 </a:t>
            </a:r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branco</a:t>
            </a:r>
            <a:r>
              <a:rPr lang="pt-PT" sz="4000" b="1" dirty="0">
                <a:ln w="10160">
                  <a:solidFill>
                    <a:srgbClr val="FFE1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, do</a:t>
            </a:r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66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 rosa,</a:t>
            </a:r>
          </a:p>
          <a:p>
            <a:pPr algn="ctr"/>
            <a:r>
              <a:rPr lang="pt-PT" sz="4000" b="1" dirty="0">
                <a:ln w="10160">
                  <a:solidFill>
                    <a:srgbClr val="FFE1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</a:rPr>
              <a:t>Do jardim florido de minha infância.</a:t>
            </a:r>
          </a:p>
        </p:txBody>
      </p:sp>
    </p:spTree>
    <p:extLst>
      <p:ext uri="{BB962C8B-B14F-4D97-AF65-F5344CB8AC3E}">
        <p14:creationId xmlns:p14="http://schemas.microsoft.com/office/powerpoint/2010/main" val="2557149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424BF467-F16D-4F7E-8B94-EA8B3821D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4E3D9A-70A5-49AF-B9F3-0E620C013D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E097CF-9903-40CC-A397-2B8B5E9E63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-2"/>
            <a:ext cx="6096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D76B8E5-2C1F-4602-8D29-8E20DDB97710}"/>
              </a:ext>
            </a:extLst>
          </p:cNvPr>
          <p:cNvSpPr/>
          <p:nvPr/>
        </p:nvSpPr>
        <p:spPr>
          <a:xfrm>
            <a:off x="3367087" y="1443153"/>
            <a:ext cx="545220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E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Trago rosas </a:t>
            </a:r>
          </a:p>
          <a:p>
            <a:pPr algn="ctr"/>
            <a:r>
              <a:rPr lang="pt-PT" sz="4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E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HERMANN" panose="02000000000000000000" pitchFamily="2" charset="0"/>
              </a:rPr>
              <a:t>pra você.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ECC4C0-4084-4422-8A4D-18CC529647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378" y="3214572"/>
            <a:ext cx="15716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426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37 melhor ideia de fundo dourado | fundo dourado, wallpaper dourado, fundo  dourado png">
            <a:extLst>
              <a:ext uri="{FF2B5EF4-FFF2-40B4-BE49-F238E27FC236}">
                <a16:creationId xmlns:a16="http://schemas.microsoft.com/office/drawing/2014/main" id="{17D5B451-08F5-4D56-9DF8-675DB285C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5100" y="-647703"/>
            <a:ext cx="6857999" cy="815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69FF17-7893-47F6-9E02-34B38BF3F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438150"/>
            <a:ext cx="6096000" cy="6419846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7B6E55-92C9-4D5E-B2E9-DD02AA13C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162675" y="438150"/>
            <a:ext cx="6096000" cy="6381746"/>
          </a:xfrm>
          <a:prstGeom prst="rect">
            <a:avLst/>
          </a:prstGeom>
        </p:spPr>
      </p:pic>
      <p:sp>
        <p:nvSpPr>
          <p:cNvPr id="8" name="CaixaDeTexto 2">
            <a:extLst>
              <a:ext uri="{FF2B5EF4-FFF2-40B4-BE49-F238E27FC236}">
                <a16:creationId xmlns:a16="http://schemas.microsoft.com/office/drawing/2014/main" id="{F79C89BD-6C39-46C5-8CC1-62174090CA3A}"/>
              </a:ext>
            </a:extLst>
          </p:cNvPr>
          <p:cNvSpPr txBox="1"/>
          <p:nvPr/>
        </p:nvSpPr>
        <p:spPr>
          <a:xfrm>
            <a:off x="3274689" y="563951"/>
            <a:ext cx="63060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</a:rPr>
              <a:t>Autor do Texto:Cema Raizer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</a:rPr>
              <a:t>Música:Eduardo Lages-Como vai você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HERMANN" panose="02000000000000000000" pitchFamily="2" charset="0"/>
                <a:hlinkClick r:id="rId8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HERMANN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A7878C-8074-4DE5-85D2-8A4BC86B5F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5208" y="926260"/>
            <a:ext cx="1692157" cy="23316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3505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0">
        <p15:prstTrans prst="curtains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108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 HERMANN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3</cp:revision>
  <dcterms:created xsi:type="dcterms:W3CDTF">2021-08-20T16:26:04Z</dcterms:created>
  <dcterms:modified xsi:type="dcterms:W3CDTF">2021-08-20T19:47:45Z</dcterms:modified>
</cp:coreProperties>
</file>