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64" r:id="rId3"/>
    <p:sldId id="258" r:id="rId4"/>
    <p:sldId id="261" r:id="rId5"/>
    <p:sldId id="257" r:id="rId6"/>
    <p:sldId id="262" r:id="rId7"/>
    <p:sldId id="256" r:id="rId8"/>
    <p:sldId id="260" r:id="rId9"/>
    <p:sldId id="267" r:id="rId10"/>
    <p:sldId id="271" r:id="rId11"/>
    <p:sldId id="270" r:id="rId12"/>
    <p:sldId id="269" r:id="rId13"/>
    <p:sldId id="268" r:id="rId14"/>
    <p:sldId id="272" r:id="rId15"/>
    <p:sldId id="266" r:id="rId16"/>
    <p:sldId id="273" r:id="rId17"/>
    <p:sldId id="263" r:id="rId18"/>
    <p:sldId id="274" r:id="rId19"/>
    <p:sldId id="275" r:id="rId20"/>
    <p:sldId id="259" r:id="rId21"/>
    <p:sldId id="26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aurAE8VOm4pppYU5gsnTQ==" hashData="nDUom56YgBQzzAbFQdgTI05bRTstABwGIlWGwrPlFTPaQQOatYStqaa3U6SiFjWDCGg2HQCX/hkA87n7uF81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567813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436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771323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2175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58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5384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55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6357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162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6473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3115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23EB0B60-4F62-4C24-9D1D-903FAE117B0C}" type="datetimeFigureOut">
              <a:rPr lang="pt-PT" smtClean="0"/>
              <a:t>09-02-2020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F2161B5-1AA8-49DF-8A38-7A6AC47DFD1D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78828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231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window/>
        <p:sndAc>
          <p:stSnd loop="1">
            <p:snd r:embed="rId2" name="Elton John-Circle Of Life.wav"/>
          </p:stSnd>
        </p:sndAc>
      </p:transition>
    </mc:Choice>
    <mc:Fallback xmlns="">
      <p:transition spd="slow" advTm="2000">
        <p:fade/>
        <p:sndAc>
          <p:stSnd loop="1">
            <p:snd r:embed="rId3" name="Elton John-Circle Of Lif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F4C792A-F499-4988-92AE-9A0084701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4" y="0"/>
            <a:ext cx="10277475" cy="5695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209B83D-E90E-40E5-8B2F-5A450D584662}"/>
              </a:ext>
            </a:extLst>
          </p:cNvPr>
          <p:cNvSpPr/>
          <p:nvPr/>
        </p:nvSpPr>
        <p:spPr>
          <a:xfrm>
            <a:off x="1035466" y="4158734"/>
            <a:ext cx="41328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Viver exige coragem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E6ABD855-1BC0-472A-A1A1-3E68D3C3519D}"/>
              </a:ext>
            </a:extLst>
          </p:cNvPr>
          <p:cNvSpPr/>
          <p:nvPr/>
        </p:nvSpPr>
        <p:spPr>
          <a:xfrm>
            <a:off x="3302320" y="5577959"/>
            <a:ext cx="48253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Prof.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310899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5C4B1DA-97B8-4C3E-8FC4-E7DE0AB3BB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99" y="-1"/>
            <a:ext cx="10334625" cy="57054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2689C72-8D89-4FDB-9F53-8D822AFF8628}"/>
              </a:ext>
            </a:extLst>
          </p:cNvPr>
          <p:cNvSpPr/>
          <p:nvPr/>
        </p:nvSpPr>
        <p:spPr>
          <a:xfrm>
            <a:off x="876300" y="557510"/>
            <a:ext cx="4648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Rasteiras,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decepções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, doenças, desemprego, traição, morte, a vida tem dessas coisas. Existem momentos maravilhosos que marcam as vidas de cada um de nós.</a:t>
            </a:r>
          </a:p>
        </p:txBody>
      </p:sp>
    </p:spTree>
    <p:extLst>
      <p:ext uri="{BB962C8B-B14F-4D97-AF65-F5344CB8AC3E}">
        <p14:creationId xmlns:p14="http://schemas.microsoft.com/office/powerpoint/2010/main" val="173966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BD5B33E-1DC6-480B-B0D9-E55B30596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0"/>
            <a:ext cx="10306050" cy="5695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B9C1A23-6A1E-4BA6-A80B-32BA33AAF936}"/>
              </a:ext>
            </a:extLst>
          </p:cNvPr>
          <p:cNvSpPr/>
          <p:nvPr/>
        </p:nvSpPr>
        <p:spPr>
          <a:xfrm>
            <a:off x="895350" y="5425559"/>
            <a:ext cx="464422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há aqueles períodos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em que a gente só quer sumir. </a:t>
            </a:r>
          </a:p>
        </p:txBody>
      </p:sp>
    </p:spTree>
    <p:extLst>
      <p:ext uri="{BB962C8B-B14F-4D97-AF65-F5344CB8AC3E}">
        <p14:creationId xmlns:p14="http://schemas.microsoft.com/office/powerpoint/2010/main" val="20306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E18D0F-1ABA-4825-B2C2-C4C65350E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95324" y="-1"/>
            <a:ext cx="10306050" cy="57054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174047D-4F52-46FC-8C89-9C799E1AE0E5}"/>
              </a:ext>
            </a:extLst>
          </p:cNvPr>
          <p:cNvSpPr/>
          <p:nvPr/>
        </p:nvSpPr>
        <p:spPr>
          <a:xfrm>
            <a:off x="1000125" y="40150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Gangorra, instabilidade, imprevisibilidade, caos, beleza, amor, prazer, tudo junto e misturado nesse trem em que embarcamos assim que nascemos.</a:t>
            </a:r>
          </a:p>
        </p:txBody>
      </p:sp>
    </p:spTree>
    <p:extLst>
      <p:ext uri="{BB962C8B-B14F-4D97-AF65-F5344CB8AC3E}">
        <p14:creationId xmlns:p14="http://schemas.microsoft.com/office/powerpoint/2010/main" val="100401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window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E99C9E0-488B-4046-A47B-1B876834B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49" y="0"/>
            <a:ext cx="10315575" cy="5734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2888943-8FDB-4682-A69E-0EABD2C498C9}"/>
              </a:ext>
            </a:extLst>
          </p:cNvPr>
          <p:cNvSpPr/>
          <p:nvPr/>
        </p:nvSpPr>
        <p:spPr>
          <a:xfrm>
            <a:off x="819150" y="2687062"/>
            <a:ext cx="43529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Talvez soframos por sermos esperançosos e sonhadores demais, porque o ser humano é cheio de planos e de projetos, desejos e afetos, mas nem tudo se realiza.</a:t>
            </a:r>
          </a:p>
        </p:txBody>
      </p:sp>
    </p:spTree>
    <p:extLst>
      <p:ext uri="{BB962C8B-B14F-4D97-AF65-F5344CB8AC3E}">
        <p14:creationId xmlns:p14="http://schemas.microsoft.com/office/powerpoint/2010/main" val="321780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46798EF1-4C58-43C6-B0C7-47739EC7C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90" y="1"/>
            <a:ext cx="10332468" cy="57193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id="{ADE6210C-E3C5-4607-A1E8-ED462DA7D77E}"/>
              </a:ext>
            </a:extLst>
          </p:cNvPr>
          <p:cNvSpPr/>
          <p:nvPr/>
        </p:nvSpPr>
        <p:spPr>
          <a:xfrm>
            <a:off x="942975" y="609511"/>
            <a:ext cx="3810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se frustra o tempo todo, com os momentos, com as pessoas, com o que vem na contramão e nos derruba. A gente enfrenta rejeição, gosta da pessoa errada, escolhe o que deveria ficar longe.</a:t>
            </a:r>
          </a:p>
        </p:txBody>
      </p:sp>
    </p:spTree>
    <p:extLst>
      <p:ext uri="{BB962C8B-B14F-4D97-AF65-F5344CB8AC3E}">
        <p14:creationId xmlns:p14="http://schemas.microsoft.com/office/powerpoint/2010/main" val="393208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window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AEBFF18-88D3-4A21-9C0F-0294669720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85800" y="-1"/>
            <a:ext cx="10344149" cy="5724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F9A2A8F-D26D-449F-A246-4ACC651BF0FE}"/>
              </a:ext>
            </a:extLst>
          </p:cNvPr>
          <p:cNvSpPr/>
          <p:nvPr/>
        </p:nvSpPr>
        <p:spPr>
          <a:xfrm>
            <a:off x="923925" y="491558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acorda, na maioria das manhãs, com o propósito de vencer e de ser feliz. </a:t>
            </a:r>
          </a:p>
        </p:txBody>
      </p:sp>
    </p:spTree>
    <p:extLst>
      <p:ext uri="{BB962C8B-B14F-4D97-AF65-F5344CB8AC3E}">
        <p14:creationId xmlns:p14="http://schemas.microsoft.com/office/powerpoint/2010/main" val="316519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2D4A8DE-2CBA-4978-BCF1-7612CDDDFD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0"/>
            <a:ext cx="103251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55214F3-1F4B-4399-9F13-8E8B0C7D2CFD}"/>
              </a:ext>
            </a:extLst>
          </p:cNvPr>
          <p:cNvSpPr/>
          <p:nvPr/>
        </p:nvSpPr>
        <p:spPr>
          <a:xfrm>
            <a:off x="857250" y="42246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a gente depende do que está lá fora e de quem caminha connosco, para que a felicidade resida completa na gente. </a:t>
            </a:r>
          </a:p>
        </p:txBody>
      </p:sp>
    </p:spTree>
    <p:extLst>
      <p:ext uri="{BB962C8B-B14F-4D97-AF65-F5344CB8AC3E}">
        <p14:creationId xmlns:p14="http://schemas.microsoft.com/office/powerpoint/2010/main" val="426320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CE11BF1-47D0-426E-A533-D20638C24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0"/>
            <a:ext cx="10363200" cy="5724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3C61573-4561-4AE4-A448-326AD81AF0B3}"/>
              </a:ext>
            </a:extLst>
          </p:cNvPr>
          <p:cNvSpPr/>
          <p:nvPr/>
        </p:nvSpPr>
        <p:spPr>
          <a:xfrm>
            <a:off x="809625" y="2285911"/>
            <a:ext cx="40005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 então o chefe acorda azedo e desconta na gente. E então o filho desiste da faculdade e volta para trás. E então um irmão adoece, o cachorro fica cego, um amigo se vai para sempre.</a:t>
            </a:r>
          </a:p>
        </p:txBody>
      </p:sp>
    </p:spTree>
    <p:extLst>
      <p:ext uri="{BB962C8B-B14F-4D97-AF65-F5344CB8AC3E}">
        <p14:creationId xmlns:p14="http://schemas.microsoft.com/office/powerpoint/2010/main" val="904592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window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5BF9730-211D-4F6D-89B2-8ACE6542B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0"/>
            <a:ext cx="1034415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DD93FAF-D776-4208-94A1-4D09B6174FBB}"/>
              </a:ext>
            </a:extLst>
          </p:cNvPr>
          <p:cNvSpPr/>
          <p:nvPr/>
        </p:nvSpPr>
        <p:spPr>
          <a:xfrm>
            <a:off x="695325" y="1413063"/>
            <a:ext cx="4495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planeja que as coisas durem, que as amizades sejam fiéis, que os amores sejam recíprocos, que nosso trabalho dê certo. A gente espera uma notícia boa, uma promoção no trabalho, o reconhecimento de alguém. </a:t>
            </a:r>
          </a:p>
        </p:txBody>
      </p:sp>
    </p:spTree>
    <p:extLst>
      <p:ext uri="{BB962C8B-B14F-4D97-AF65-F5344CB8AC3E}">
        <p14:creationId xmlns:p14="http://schemas.microsoft.com/office/powerpoint/2010/main" val="404932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5000">
        <p14:window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C234A41-F2C9-4F5D-9033-6C0B6181E2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0"/>
            <a:ext cx="10325100" cy="57054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4FF007B-E775-4C83-9942-E23885A5CB02}"/>
              </a:ext>
            </a:extLst>
          </p:cNvPr>
          <p:cNvSpPr/>
          <p:nvPr/>
        </p:nvSpPr>
        <p:spPr>
          <a:xfrm>
            <a:off x="1257300" y="4586585"/>
            <a:ext cx="55149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lá vem o contrário disso tudo, e lá vêm as colheitas amargas de nosso passado imaturo. </a:t>
            </a:r>
          </a:p>
        </p:txBody>
      </p:sp>
    </p:spTree>
    <p:extLst>
      <p:ext uri="{BB962C8B-B14F-4D97-AF65-F5344CB8AC3E}">
        <p14:creationId xmlns:p14="http://schemas.microsoft.com/office/powerpoint/2010/main" val="322633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211DC70-D177-4748-B80F-09D03E21D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899" y="0"/>
            <a:ext cx="10315575" cy="5724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3CEBE05-81F1-47C0-8E13-BC3C562C75C8}"/>
              </a:ext>
            </a:extLst>
          </p:cNvPr>
          <p:cNvSpPr/>
          <p:nvPr/>
        </p:nvSpPr>
        <p:spPr>
          <a:xfrm>
            <a:off x="971550" y="4747736"/>
            <a:ext cx="8000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 tudo de novo parece desandar, e nada mais parece ter sentido . Daí a gente se agarra a alguma coisa que nos salve dessa escuridão que machuca: </a:t>
            </a:r>
          </a:p>
        </p:txBody>
      </p:sp>
    </p:spTree>
    <p:extLst>
      <p:ext uri="{BB962C8B-B14F-4D97-AF65-F5344CB8AC3E}">
        <p14:creationId xmlns:p14="http://schemas.microsoft.com/office/powerpoint/2010/main" val="108368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7AEF75-DE8E-414C-82C8-AA2FBFCB2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0"/>
            <a:ext cx="10306050" cy="5734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90EEA1D-BEE4-473F-9A39-58791504571F}"/>
              </a:ext>
            </a:extLst>
          </p:cNvPr>
          <p:cNvSpPr/>
          <p:nvPr/>
        </p:nvSpPr>
        <p:spPr>
          <a:xfrm>
            <a:off x="1028700" y="42817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ouve aquela música, lê aquele livro, dedilha uma peça de Bach esquecida, escreve, come sorvete, deita e dorme, ou vai andar na esteira.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28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DE109AA-41A1-43D7-AA8D-A0B2AB2E8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4" y="0"/>
            <a:ext cx="10296525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DBE291C-3172-49C6-974D-4A38A9CAA326}"/>
              </a:ext>
            </a:extLst>
          </p:cNvPr>
          <p:cNvSpPr/>
          <p:nvPr/>
        </p:nvSpPr>
        <p:spPr>
          <a:xfrm>
            <a:off x="933450" y="3429000"/>
            <a:ext cx="69341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Daí a gente tem que se virar com o que sobra dentro do peito, com o que contorna a essência de nossa alma, dando as mãos a quem nos ama, abrindo-nos a quem nos escuta, orando no fervor de nossas crenças. Porque o tanto que a fé ajuda nessas horas é indescritível.</a:t>
            </a:r>
          </a:p>
        </p:txBody>
      </p:sp>
    </p:spTree>
    <p:extLst>
      <p:ext uri="{BB962C8B-B14F-4D97-AF65-F5344CB8AC3E}">
        <p14:creationId xmlns:p14="http://schemas.microsoft.com/office/powerpoint/2010/main" val="324320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5000">
        <p14:window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763D78B-C958-4003-970B-5CCED1CB6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95324" y="0"/>
            <a:ext cx="10334625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3198F93-F589-4199-A3A2-DDDE65DCFE40}"/>
              </a:ext>
            </a:extLst>
          </p:cNvPr>
          <p:cNvSpPr/>
          <p:nvPr/>
        </p:nvSpPr>
        <p:spPr>
          <a:xfrm>
            <a:off x="695324" y="1333411"/>
            <a:ext cx="386715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então a gente se levanta e se reergue e se reencontra com tudo o que há de mais bonito em nossas vidas, com tudo aquilo que a gente teima em deixar de enxergar quando a vida dói. </a:t>
            </a:r>
          </a:p>
        </p:txBody>
      </p:sp>
    </p:spTree>
    <p:extLst>
      <p:ext uri="{BB962C8B-B14F-4D97-AF65-F5344CB8AC3E}">
        <p14:creationId xmlns:p14="http://schemas.microsoft.com/office/powerpoint/2010/main" val="2199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69C5377-F094-4F3B-9D29-A93886DBA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0"/>
            <a:ext cx="103251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359CCA6-2E16-482D-8AC5-1B8733E4559D}"/>
              </a:ext>
            </a:extLst>
          </p:cNvPr>
          <p:cNvSpPr/>
          <p:nvPr/>
        </p:nvSpPr>
        <p:spPr>
          <a:xfrm>
            <a:off x="914400" y="2447925"/>
            <a:ext cx="38195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colo dos pais, o abraço do amigo, o olhar de quem nos ama, uma lembrança que acalenta, um Salmo que conforta, uma oração que ilumina. </a:t>
            </a:r>
          </a:p>
        </p:txBody>
      </p:sp>
    </p:spTree>
    <p:extLst>
      <p:ext uri="{BB962C8B-B14F-4D97-AF65-F5344CB8AC3E}">
        <p14:creationId xmlns:p14="http://schemas.microsoft.com/office/powerpoint/2010/main" val="1458473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0277F41-A69E-4531-8511-EA2100FA8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04850" y="-1"/>
            <a:ext cx="10306049" cy="5724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59E8595-1C18-4D83-A9C7-685C7F847147}"/>
              </a:ext>
            </a:extLst>
          </p:cNvPr>
          <p:cNvSpPr/>
          <p:nvPr/>
        </p:nvSpPr>
        <p:spPr>
          <a:xfrm>
            <a:off x="1019175" y="46584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tanta coisa boa também, há tanta gente especial, tantas memórias mágicas. Ah, como a vida é bonita!</a:t>
            </a:r>
          </a:p>
        </p:txBody>
      </p:sp>
    </p:spTree>
    <p:extLst>
      <p:ext uri="{BB962C8B-B14F-4D97-AF65-F5344CB8AC3E}">
        <p14:creationId xmlns:p14="http://schemas.microsoft.com/office/powerpoint/2010/main" val="50203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4A747A1-2A0F-4006-86DC-BBBDAE8F5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04849" y="-1"/>
            <a:ext cx="10315575" cy="56864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60EB596-C73D-4016-80B3-1BDB401E5ACC}"/>
              </a:ext>
            </a:extLst>
          </p:cNvPr>
          <p:cNvSpPr/>
          <p:nvPr/>
        </p:nvSpPr>
        <p:spPr>
          <a:xfrm>
            <a:off x="800100" y="1285786"/>
            <a:ext cx="42005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É. Às vezes, a gente acha que não pode ficar pior, mas fica. Acha que algo não vai acontecer, mas acontece. A gente fica sem ar, sem chão, sem esperança. A gente se revolta e chora muito, mas a gente não desiste.</a:t>
            </a:r>
          </a:p>
        </p:txBody>
      </p:sp>
    </p:spTree>
    <p:extLst>
      <p:ext uri="{BB962C8B-B14F-4D97-AF65-F5344CB8AC3E}">
        <p14:creationId xmlns:p14="http://schemas.microsoft.com/office/powerpoint/2010/main" val="1756073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window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95E14AE-8040-4FDD-B59D-FB576D83C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49" y="0"/>
            <a:ext cx="10315575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8893A36-A6E0-4A7E-AEEA-AA68A9260C34}"/>
              </a:ext>
            </a:extLst>
          </p:cNvPr>
          <p:cNvSpPr/>
          <p:nvPr/>
        </p:nvSpPr>
        <p:spPr>
          <a:xfrm>
            <a:off x="876299" y="3429000"/>
            <a:ext cx="67151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Somos muito mais fortes do que pensamos. A gente sobrevive e volta a sorrir, porque somos corajosos. A vida exige que sejamos assim, como fortalezas. E a gente é. E a gente continua. E começa tudo de novo. Vivamos!</a:t>
            </a:r>
          </a:p>
        </p:txBody>
      </p:sp>
    </p:spTree>
    <p:extLst>
      <p:ext uri="{BB962C8B-B14F-4D97-AF65-F5344CB8AC3E}">
        <p14:creationId xmlns:p14="http://schemas.microsoft.com/office/powerpoint/2010/main" val="38379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5000">
        <p14:window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2">
            <a:extLst>
              <a:ext uri="{FF2B5EF4-FFF2-40B4-BE49-F238E27FC236}">
                <a16:creationId xmlns:a16="http://schemas.microsoft.com/office/drawing/2014/main" id="{C4223A63-D4DC-4B65-90D4-BDC8D507EF3B}"/>
              </a:ext>
            </a:extLst>
          </p:cNvPr>
          <p:cNvSpPr txBox="1"/>
          <p:nvPr/>
        </p:nvSpPr>
        <p:spPr>
          <a:xfrm>
            <a:off x="4079102" y="170934"/>
            <a:ext cx="7052734" cy="5509200"/>
          </a:xfrm>
          <a:prstGeom prst="rect">
            <a:avLst/>
          </a:prstGeom>
          <a:noFill/>
          <a:effectLst>
            <a:softEdge rad="266700"/>
          </a:effectLst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Prof. Marcel Camargo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Música:Elton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John-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Circle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Of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Life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5F0E56A-70DA-42A9-B359-47D49D4C737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9"/>
          <a:stretch/>
        </p:blipFill>
        <p:spPr>
          <a:xfrm>
            <a:off x="2130590" y="377967"/>
            <a:ext cx="1948512" cy="2359565"/>
          </a:xfrm>
          <a:prstGeom prst="ellipse">
            <a:avLst/>
          </a:prstGeom>
          <a:ln>
            <a:noFill/>
          </a:ln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275617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window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Recorte">
  <a:themeElements>
    <a:clrScheme name="Toldo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Recort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Recort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TM10001105[[fn=Recorte]]</Template>
  <TotalTime>91</TotalTime>
  <Words>667</Words>
  <Application>Microsoft Office PowerPoint</Application>
  <PresentationFormat>Ecrã Panorâmico</PresentationFormat>
  <Paragraphs>32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4" baseType="lpstr">
      <vt:lpstr>AR CENA</vt:lpstr>
      <vt:lpstr>Franklin Gothic Book</vt:lpstr>
      <vt:lpstr>Recorte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2020-02-06T19:07:36Z</dcterms:created>
  <dcterms:modified xsi:type="dcterms:W3CDTF">2020-02-09T20:11:05Z</dcterms:modified>
</cp:coreProperties>
</file>