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0" r:id="rId3"/>
    <p:sldId id="259" r:id="rId4"/>
    <p:sldId id="261" r:id="rId5"/>
    <p:sldId id="256" r:id="rId6"/>
    <p:sldId id="257" r:id="rId7"/>
    <p:sldId id="262" r:id="rId8"/>
    <p:sldId id="264" r:id="rId9"/>
    <p:sldId id="266" r:id="rId10"/>
    <p:sldId id="270" r:id="rId11"/>
    <p:sldId id="265" r:id="rId12"/>
    <p:sldId id="271" r:id="rId13"/>
    <p:sldId id="269" r:id="rId14"/>
    <p:sldId id="274" r:id="rId15"/>
    <p:sldId id="273" r:id="rId16"/>
    <p:sldId id="268" r:id="rId17"/>
    <p:sldId id="275" r:id="rId18"/>
    <p:sldId id="278" r:id="rId19"/>
    <p:sldId id="267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EEpW2NWXJoLD5ENjXJ2Mg==" hashData="tg8Dmw31zkGXjHfR632nJdfUIO/hviWMTwiaqtLdg5ZhvdAsURpnXFhzVhDqspQbJko2j8SSDXqBlhIx5Se9t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990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0208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40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309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244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996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74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509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450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4919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02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C3657-2A1D-4D3D-882A-9008D601929E}" type="datetimeFigureOut">
              <a:rPr lang="pt-PT" smtClean="0"/>
              <a:t>04-03-2018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2AB17-0D48-4529-AAEC-0D18687C090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667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967353" y="3956797"/>
            <a:ext cx="464742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silêncio é uma forma 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da gente seguir em frente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24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00">
        <p:sndAc>
          <p:stSnd loop="1">
            <p:snd r:embed="rId2" name="Dido - Here With Me.wav"/>
          </p:stSnd>
        </p:sndAc>
      </p:transition>
    </mc:Choice>
    <mc:Fallback>
      <p:transition advTm="8000">
        <p:sndAc>
          <p:stSnd loop="1">
            <p:snd r:embed="rId2" name="Dido - Here With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" y="4250267"/>
            <a:ext cx="7772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gente sabe, alguns silêncios são importantes. Tem hora que não vale a pena discutir, opinar e apontar. O silêncio, na sua essência, é uma forma da gente seguir em frente.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8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50066" y="50277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não tem que suplicar nada. Não tem que aceitar ou se sentir responsável pelas escolhas alheias.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93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6266" y="723668"/>
            <a:ext cx="74083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Manter relacionamentos que desmereçam os seus sentimentos é, além de uma corrida contra o amor próprio, também é um jeito de você valorizar quem nunca te respeitou.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56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588000" y="460443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silêncio não é uma desculpa para que esqueça dos problemas ou que finja estar tudo bem.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62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516563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silêncio é uma ferramenta de maturidade e autoconhecimento.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2400" y="879101"/>
            <a:ext cx="50376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quando você não compra certas brigas, você não está desistindo de algo e muito menos de alguém, nada disso.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82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30866" y="475683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você se recolhe e deixa o silêncio tomar conta, o que você mais quer é ter um pouco de paz.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86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73399" y="4711469"/>
            <a:ext cx="77385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para ter paz, a última coisa de que você precisa é de uma pessoa preocupada demais em querer dizer como a sua vida deve ser vivida.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82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1209" y="3557601"/>
            <a:ext cx="40398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ter nada para dizer 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faz de você covarde.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15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2"/>
          <a:stretch/>
        </p:blipFill>
        <p:spPr>
          <a:xfrm>
            <a:off x="-1" y="-1"/>
            <a:ext cx="12192001" cy="685405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87400" y="43843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Assim como também não implica uma falta de confiança no seu próprio modo de pensar e sentir as coisas.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60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10874" y="4666734"/>
            <a:ext cx="52205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tem direito de não ter o que expressar o tempo todo.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130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90800" y="4525202"/>
            <a:ext cx="7391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alguns instantes, você apenas deseja a companhia das suas dúvidas e certezas. Isso também é seguir em frente. Isso também é crescer emocionalmente.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9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4765302"/>
            <a:ext cx="6959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silêncio é uma forma da gente seguir em frente no sentido de que ele proporciona um contato maior com o nosso interior.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78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95867" y="47314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através dele que, muitas vezes, despertamos lados melhores na nossa convivência com outras pessoas.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2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7267" y="4990868"/>
            <a:ext cx="767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Talvez, quem sabe, o silêncio seja um prelúdio do perdão. Da nossa capacidade de entendermos os erros e os acertos já cometidos.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917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7133" y="4141169"/>
            <a:ext cx="67648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Tratar com silêncios relacionamentos que mais causaram dores do que amores não é pagar na mesma moeda a ausência das gentilezas que você merecia.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59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7133" y="330056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fundo, você simplesmente percebeu o significado de seguir em frente.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98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617696" y="1085979"/>
            <a:ext cx="7856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Guilherme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Moreira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Jr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Dido 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Here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With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Me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7"/>
          <a:stretch/>
        </p:blipFill>
        <p:spPr>
          <a:xfrm flipH="1">
            <a:off x="1381033" y="514179"/>
            <a:ext cx="1558929" cy="23769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45751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402</Words>
  <Application>Microsoft Office PowerPoint</Application>
  <PresentationFormat>Ecrã Panorâmico</PresentationFormat>
  <Paragraphs>31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6</cp:revision>
  <dcterms:created xsi:type="dcterms:W3CDTF">2018-03-04T14:47:12Z</dcterms:created>
  <dcterms:modified xsi:type="dcterms:W3CDTF">2018-03-04T23:22:19Z</dcterms:modified>
</cp:coreProperties>
</file>