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7" r:id="rId2"/>
    <p:sldId id="261" r:id="rId3"/>
    <p:sldId id="258" r:id="rId4"/>
    <p:sldId id="256" r:id="rId5"/>
    <p:sldId id="259" r:id="rId6"/>
    <p:sldId id="260" r:id="rId7"/>
    <p:sldId id="262" r:id="rId8"/>
    <p:sldId id="265" r:id="rId9"/>
    <p:sldId id="263" r:id="rId10"/>
    <p:sldId id="266" r:id="rId11"/>
    <p:sldId id="267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RpRB/ypP2xg1eMTgElzYA==" hashData="OcsGGzlDZ33iJu8hJdWA3DK5YZtbbxzIteITVBRaX9fidfvRFVYEW1alV3X9KlgR0hiEwCuFK4aCpm0VGr0Ph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0" y="0"/>
            <a:ext cx="12188825" cy="6872226"/>
            <a:chOff x="0" y="0"/>
            <a:chExt cx="12188825" cy="6872226"/>
          </a:xfrm>
        </p:grpSpPr>
        <p:pic>
          <p:nvPicPr>
            <p:cNvPr id="9" name="Picture 8" descr="HD-PanelTitle-V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" r="47673"/>
            <a:stretch/>
          </p:blipFill>
          <p:spPr>
            <a:xfrm rot="5400000">
              <a:off x="5245268" y="530352"/>
              <a:ext cx="1673352" cy="612648"/>
            </a:xfrm>
            <a:prstGeom prst="rect">
              <a:avLst/>
            </a:prstGeom>
          </p:spPr>
        </p:pic>
        <p:pic>
          <p:nvPicPr>
            <p:cNvPr id="18" name="Picture 17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8819"/>
            <a:stretch/>
          </p:blipFill>
          <p:spPr>
            <a:xfrm rot="5400000">
              <a:off x="5263556" y="5747514"/>
              <a:ext cx="1636776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2EB0FBC0-63D8-46E2-A324-F3F00826F3F2}" type="datetimeFigureOut">
              <a:rPr lang="pt-PT" smtClean="0"/>
              <a:t>18-10-2021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66737414-C3A2-49BB-9C0F-751439CD4ABB}" type="slidenum">
              <a:rPr lang="pt-PT" smtClean="0"/>
              <a:t>‹#›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6118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/>
    </mc:Choice>
    <mc:Fallback xmlns="">
      <p:transition spd="slow" advTm="1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FBC0-63D8-46E2-A324-F3F00826F3F2}" type="datetimeFigureOut">
              <a:rPr lang="pt-PT" smtClean="0"/>
              <a:t>18-10-2021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414-C3A2-49BB-9C0F-751439CD4AB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2602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/>
    </mc:Choice>
    <mc:Fallback xmlns="">
      <p:transition spd="slow" advTm="1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FBC0-63D8-46E2-A324-F3F00826F3F2}" type="datetimeFigureOut">
              <a:rPr lang="pt-PT" smtClean="0"/>
              <a:t>18-10-2021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414-C3A2-49BB-9C0F-751439CD4ABB}" type="slidenum">
              <a:rPr lang="pt-PT" smtClean="0"/>
              <a:t>‹#›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2473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/>
    </mc:Choice>
    <mc:Fallback xmlns="">
      <p:transition spd="slow" advTm="1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FBC0-63D8-46E2-A324-F3F00826F3F2}" type="datetimeFigureOut">
              <a:rPr lang="pt-PT" smtClean="0"/>
              <a:t>18-10-2021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414-C3A2-49BB-9C0F-751439CD4ABB}" type="slidenum">
              <a:rPr lang="pt-PT" smtClean="0"/>
              <a:t>‹#›</a:t>
            </a:fld>
            <a:endParaRPr lang="pt-PT"/>
          </a:p>
        </p:txBody>
      </p:sp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4396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/>
    </mc:Choice>
    <mc:Fallback xmlns="">
      <p:transition spd="slow" advTm="1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FBC0-63D8-46E2-A324-F3F00826F3F2}" type="datetimeFigureOut">
              <a:rPr lang="pt-PT" smtClean="0"/>
              <a:t>18-10-2021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414-C3A2-49BB-9C0F-751439CD4ABB}" type="slidenum">
              <a:rPr lang="pt-PT" smtClean="0"/>
              <a:t>‹#›</a:t>
            </a:fld>
            <a:endParaRPr lang="pt-PT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3988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/>
    </mc:Choice>
    <mc:Fallback xmlns="">
      <p:transition spd="slow" advTm="1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FBC0-63D8-46E2-A324-F3F00826F3F2}" type="datetimeFigureOut">
              <a:rPr lang="pt-PT" smtClean="0"/>
              <a:t>18-10-2021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414-C3A2-49BB-9C0F-751439CD4ABB}" type="slidenum">
              <a:rPr lang="pt-PT" smtClean="0"/>
              <a:t>‹#›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05919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/>
    </mc:Choice>
    <mc:Fallback xmlns="">
      <p:transition spd="slow" advTm="1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FBC0-63D8-46E2-A324-F3F00826F3F2}" type="datetimeFigureOut">
              <a:rPr lang="pt-PT" smtClean="0"/>
              <a:t>18-10-2021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414-C3A2-49BB-9C0F-751439CD4AB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95472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/>
    </mc:Choice>
    <mc:Fallback xmlns="">
      <p:transition spd="slow" advTm="1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FBC0-63D8-46E2-A324-F3F00826F3F2}" type="datetimeFigureOut">
              <a:rPr lang="pt-PT" smtClean="0"/>
              <a:t>18-10-2021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414-C3A2-49BB-9C0F-751439CD4ABB}" type="slidenum">
              <a:rPr lang="pt-PT" smtClean="0"/>
              <a:t>‹#›</a:t>
            </a:fld>
            <a:endParaRPr lang="pt-PT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43393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/>
    </mc:Choice>
    <mc:Fallback xmlns="">
      <p:transition spd="slow" advTm="1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FBC0-63D8-46E2-A324-F3F00826F3F2}" type="datetimeFigureOut">
              <a:rPr lang="pt-PT" smtClean="0"/>
              <a:t>18-10-2021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414-C3A2-49BB-9C0F-751439CD4AB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6423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/>
    </mc:Choice>
    <mc:Fallback xmlns="">
      <p:transition spd="slow" advTm="1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FBC0-63D8-46E2-A324-F3F00826F3F2}" type="datetimeFigureOut">
              <a:rPr lang="pt-PT" smtClean="0"/>
              <a:t>18-10-2021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414-C3A2-49BB-9C0F-751439CD4AB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71636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/>
    </mc:Choice>
    <mc:Fallback xmlns="">
      <p:transition spd="slow" advTm="1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FBC0-63D8-46E2-A324-F3F00826F3F2}" type="datetimeFigureOut">
              <a:rPr lang="pt-PT" smtClean="0"/>
              <a:t>18-10-2021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414-C3A2-49BB-9C0F-751439CD4ABB}" type="slidenum">
              <a:rPr lang="pt-PT" smtClean="0"/>
              <a:t>‹#›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2967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/>
    </mc:Choice>
    <mc:Fallback xmlns="">
      <p:transition spd="slow" advTm="15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FBC0-63D8-46E2-A324-F3F00826F3F2}" type="datetimeFigureOut">
              <a:rPr lang="pt-PT" smtClean="0"/>
              <a:t>18-10-2021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414-C3A2-49BB-9C0F-751439CD4ABB}" type="slidenum">
              <a:rPr lang="pt-PT" smtClean="0"/>
              <a:t>‹#›</a:t>
            </a:fld>
            <a:endParaRPr lang="pt-PT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750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/>
    </mc:Choice>
    <mc:Fallback xmlns="">
      <p:transition spd="slow" advTm="15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FBC0-63D8-46E2-A324-F3F00826F3F2}" type="datetimeFigureOut">
              <a:rPr lang="pt-PT" smtClean="0"/>
              <a:t>18-10-2021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414-C3A2-49BB-9C0F-751439CD4AB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3819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/>
    </mc:Choice>
    <mc:Fallback xmlns="">
      <p:transition spd="slow" advTm="15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FBC0-63D8-46E2-A324-F3F00826F3F2}" type="datetimeFigureOut">
              <a:rPr lang="pt-PT" smtClean="0"/>
              <a:t>18-10-2021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414-C3A2-49BB-9C0F-751439CD4ABB}" type="slidenum">
              <a:rPr lang="pt-PT" smtClean="0"/>
              <a:t>‹#›</a:t>
            </a:fld>
            <a:endParaRPr lang="pt-PT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4131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/>
    </mc:Choice>
    <mc:Fallback xmlns="">
      <p:transition spd="slow" advTm="15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FBC0-63D8-46E2-A324-F3F00826F3F2}" type="datetimeFigureOut">
              <a:rPr lang="pt-PT" smtClean="0"/>
              <a:t>18-10-2021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414-C3A2-49BB-9C0F-751439CD4ABB}" type="slidenum">
              <a:rPr lang="pt-PT" smtClean="0"/>
              <a:t>‹#›</a:t>
            </a:fld>
            <a:endParaRPr lang="pt-PT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76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/>
    </mc:Choice>
    <mc:Fallback xmlns="">
      <p:transition spd="slow" advTm="15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FBC0-63D8-46E2-A324-F3F00826F3F2}" type="datetimeFigureOut">
              <a:rPr lang="pt-PT" smtClean="0"/>
              <a:t>18-10-2021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414-C3A2-49BB-9C0F-751439CD4ABB}" type="slidenum">
              <a:rPr lang="pt-PT" smtClean="0"/>
              <a:t>‹#›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7161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/>
    </mc:Choice>
    <mc:Fallback xmlns="">
      <p:transition spd="slow" advTm="15000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0FBC0-63D8-46E2-A324-F3F00826F3F2}" type="datetimeFigureOut">
              <a:rPr lang="pt-PT" smtClean="0"/>
              <a:t>18-10-2021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37414-C3A2-49BB-9C0F-751439CD4ABB}" type="slidenum">
              <a:rPr lang="pt-PT" smtClean="0"/>
              <a:t>‹#›</a:t>
            </a:fld>
            <a:endParaRPr lang="pt-PT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616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/>
    </mc:Choice>
    <mc:Fallback xmlns="">
      <p:transition spd="slow" advTm="1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5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88825" cy="6856215"/>
            <a:chOff x="0" y="0"/>
            <a:chExt cx="12188825" cy="6856215"/>
          </a:xfrm>
        </p:grpSpPr>
        <p:pic>
          <p:nvPicPr>
            <p:cNvPr id="8" name="Picture 7" descr="HD-PanelContent-V.png"/>
            <p:cNvPicPr>
              <a:picLocks noChangeAspect="1"/>
            </p:cNvPicPr>
            <p:nvPr/>
          </p:nvPicPr>
          <p:blipFill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1" y="76265"/>
              <a:ext cx="758952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"/>
            <a:stretch/>
          </p:blipFill>
          <p:spPr>
            <a:xfrm rot="5400000">
              <a:off x="5706470" y="6173526"/>
              <a:ext cx="758952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EB0FBC0-63D8-46E2-A324-F3F00826F3F2}" type="datetimeFigureOut">
              <a:rPr lang="pt-PT" smtClean="0"/>
              <a:t>18-10-2021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6737414-C3A2-49BB-9C0F-751439CD4ABB}" type="slidenum">
              <a:rPr lang="pt-PT" smtClean="0"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64590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/>
    </mc:Choice>
    <mc:Fallback xmlns="">
      <p:transition spd="slow" advTm="15000"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81A936-B593-47AC-9F4A-D384E26447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3526634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flythrough/>
        <p:sndAc>
          <p:stSnd loop="1">
            <p:snd r:embed="rId2" name="Abba- I Have A Dream.wav"/>
          </p:stSnd>
        </p:sndAc>
      </p:transition>
    </mc:Choice>
    <mc:Fallback xmlns="">
      <p:transition spd="slow" advTm="5000">
        <p:fade/>
        <p:sndAc>
          <p:stSnd loop="1">
            <p:snd r:embed="rId4" name="Abba- I Have A Dream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A9C67E9-3E37-4DD8-8559-3DEA92DD60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1" y="-2667001"/>
            <a:ext cx="6858000" cy="1219200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141AC22-6B0C-4D17-B094-67D2CDA2F4FF}"/>
              </a:ext>
            </a:extLst>
          </p:cNvPr>
          <p:cNvSpPr/>
          <p:nvPr/>
        </p:nvSpPr>
        <p:spPr>
          <a:xfrm>
            <a:off x="2728822" y="2295601"/>
            <a:ext cx="6734355" cy="1938992"/>
          </a:xfrm>
          <a:prstGeom prst="rect">
            <a:avLst/>
          </a:prstGeom>
          <a:noFill/>
          <a:ln w="9525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PT" sz="40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Sem sonho, a vida é morrer!</a:t>
            </a:r>
          </a:p>
          <a:p>
            <a:pPr algn="ctr">
              <a:spcAft>
                <a:spcPts val="0"/>
              </a:spcAft>
            </a:pPr>
            <a:endParaRPr lang="pt-PT" sz="40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  <a:p>
            <a:pPr algn="ctr">
              <a:spcAft>
                <a:spcPts val="0"/>
              </a:spcAft>
            </a:pPr>
            <a:r>
              <a:rPr lang="pt-PT" sz="40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Por</a:t>
            </a:r>
            <a:r>
              <a:rPr lang="pt-PT" sz="40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pt-PT" sz="40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Eugénio de Sá </a:t>
            </a:r>
            <a:endParaRPr lang="pt-PT" sz="4000" i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2287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0000">
        <p15:prstTrans prst="curtains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1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F16721C-D234-4755-9BD5-18607D6BA5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6999" y="-2667000"/>
            <a:ext cx="6858002" cy="12192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68EE39C-706E-4DD4-AC96-9E120A19A421}"/>
              </a:ext>
            </a:extLst>
          </p:cNvPr>
          <p:cNvSpPr/>
          <p:nvPr/>
        </p:nvSpPr>
        <p:spPr>
          <a:xfrm>
            <a:off x="2066389" y="2571473"/>
            <a:ext cx="484337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Sem sonho a alma </a:t>
            </a:r>
          </a:p>
          <a:p>
            <a:pPr algn="ctr"/>
            <a:r>
              <a:rPr lang="pt-PT" sz="40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levita no limbo da indiferença</a:t>
            </a:r>
          </a:p>
        </p:txBody>
      </p:sp>
    </p:spTree>
    <p:extLst>
      <p:ext uri="{BB962C8B-B14F-4D97-AF65-F5344CB8AC3E}">
        <p14:creationId xmlns:p14="http://schemas.microsoft.com/office/powerpoint/2010/main" val="1637485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CA3E33F-DF09-4FF5-BF3D-246105B6FB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866" b="1"/>
          <a:stretch/>
        </p:blipFill>
        <p:spPr>
          <a:xfrm rot="16200000">
            <a:off x="2662075" y="-2662074"/>
            <a:ext cx="6858000" cy="1218214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BEB264D-C8BB-4704-802A-FEA56F0316B6}"/>
              </a:ext>
            </a:extLst>
          </p:cNvPr>
          <p:cNvSpPr/>
          <p:nvPr/>
        </p:nvSpPr>
        <p:spPr>
          <a:xfrm>
            <a:off x="1063586" y="3054553"/>
            <a:ext cx="502748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kerville Old Face" panose="02020602080505020303" pitchFamily="18" charset="0"/>
              </a:rPr>
              <a:t>Sem sonho, a gente definha, </a:t>
            </a:r>
          </a:p>
          <a:p>
            <a:pPr algn="ctr"/>
            <a:r>
              <a:rPr lang="pt-PT" sz="40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kerville Old Face" panose="02020602080505020303" pitchFamily="18" charset="0"/>
              </a:rPr>
              <a:t>perdidos, sem atinar</a:t>
            </a:r>
          </a:p>
        </p:txBody>
      </p:sp>
    </p:spTree>
    <p:extLst>
      <p:ext uri="{BB962C8B-B14F-4D97-AF65-F5344CB8AC3E}">
        <p14:creationId xmlns:p14="http://schemas.microsoft.com/office/powerpoint/2010/main" val="19514913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041FF0-BFB3-46E5-9896-AC5E38F73D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1"/>
            <a:ext cx="6858002" cy="1219200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B96071F-E248-4DF8-85EC-B284AB9CF8A2}"/>
              </a:ext>
            </a:extLst>
          </p:cNvPr>
          <p:cNvSpPr/>
          <p:nvPr/>
        </p:nvSpPr>
        <p:spPr>
          <a:xfrm>
            <a:off x="2832339" y="3342735"/>
            <a:ext cx="836474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kerville Old Face" panose="02020602080505020303" pitchFamily="18" charset="0"/>
              </a:rPr>
              <a:t>Como esta vida levar, </a:t>
            </a:r>
          </a:p>
          <a:p>
            <a:pPr algn="ctr"/>
            <a:r>
              <a:rPr lang="pt-PT" sz="40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kerville Old Face" panose="02020602080505020303" pitchFamily="18" charset="0"/>
              </a:rPr>
              <a:t>levados pela descrença</a:t>
            </a:r>
          </a:p>
          <a:p>
            <a:pPr algn="ctr"/>
            <a:r>
              <a:rPr lang="pt-PT" sz="40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kerville Old Face" panose="02020602080505020303" pitchFamily="18" charset="0"/>
              </a:rPr>
              <a:t>Já que, sem a fantasia,</a:t>
            </a:r>
          </a:p>
          <a:p>
            <a:pPr algn="ctr"/>
            <a:r>
              <a:rPr lang="pt-PT" sz="40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kerville Old Face" panose="02020602080505020303" pitchFamily="18" charset="0"/>
              </a:rPr>
              <a:t> só andamos a penar...</a:t>
            </a:r>
          </a:p>
        </p:txBody>
      </p:sp>
    </p:spTree>
    <p:extLst>
      <p:ext uri="{BB962C8B-B14F-4D97-AF65-F5344CB8AC3E}">
        <p14:creationId xmlns:p14="http://schemas.microsoft.com/office/powerpoint/2010/main" val="1344999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43D456-822E-43C2-A0F6-D60AB03161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543175" y="-2667002"/>
            <a:ext cx="6858000" cy="12192001"/>
          </a:xfrm>
          <a:prstGeom prst="rect">
            <a:avLst/>
          </a:prstGeom>
          <a:effectLst>
            <a:softEdge rad="12065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F16DBD3-79AB-4EBA-9CE0-D664234048FC}"/>
              </a:ext>
            </a:extLst>
          </p:cNvPr>
          <p:cNvSpPr/>
          <p:nvPr/>
        </p:nvSpPr>
        <p:spPr>
          <a:xfrm>
            <a:off x="1270958" y="1401791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kerville Old Face" panose="02020602080505020303" pitchFamily="18" charset="0"/>
              </a:rPr>
              <a:t>E depois cala e desiste, que a desistência de amar</a:t>
            </a:r>
          </a:p>
          <a:p>
            <a:pPr algn="ctr"/>
            <a:r>
              <a:rPr lang="pt-PT" sz="4000" b="1" dirty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kerville Old Face" panose="02020602080505020303" pitchFamily="18" charset="0"/>
              </a:rPr>
              <a:t>É da vida o desgostar, e a razão não subsiste;</a:t>
            </a:r>
          </a:p>
        </p:txBody>
      </p:sp>
    </p:spTree>
    <p:extLst>
      <p:ext uri="{BB962C8B-B14F-4D97-AF65-F5344CB8AC3E}">
        <p14:creationId xmlns:p14="http://schemas.microsoft.com/office/powerpoint/2010/main" val="3361730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7000">
        <p15:prstTrans prst="curtains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6A1F80-6DC6-452B-BE21-E3034A72C6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D8F2FFD-CF88-4C6F-9FAA-250886985856}"/>
              </a:ext>
            </a:extLst>
          </p:cNvPr>
          <p:cNvSpPr/>
          <p:nvPr/>
        </p:nvSpPr>
        <p:spPr>
          <a:xfrm>
            <a:off x="4687019" y="996350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40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Torna o que amamos tão triste, tão dificil de gostar,</a:t>
            </a:r>
          </a:p>
          <a:p>
            <a:pPr algn="ctr"/>
            <a:r>
              <a:rPr lang="pt-PT" sz="40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Que em nós a falta de amar é morte que já existe!</a:t>
            </a:r>
          </a:p>
        </p:txBody>
      </p:sp>
    </p:spTree>
    <p:extLst>
      <p:ext uri="{BB962C8B-B14F-4D97-AF65-F5344CB8AC3E}">
        <p14:creationId xmlns:p14="http://schemas.microsoft.com/office/powerpoint/2010/main" val="35598286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25EFA0-5B82-4706-934F-8EB06FD903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56867" y="-2656867"/>
            <a:ext cx="6858000" cy="12171734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9888491-C4B4-46E0-A696-26200B519087}"/>
              </a:ext>
            </a:extLst>
          </p:cNvPr>
          <p:cNvSpPr/>
          <p:nvPr/>
        </p:nvSpPr>
        <p:spPr>
          <a:xfrm>
            <a:off x="1524356" y="1973649"/>
            <a:ext cx="54136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Sem sonhos e sem amor, </a:t>
            </a:r>
          </a:p>
          <a:p>
            <a:pPr algn="ctr"/>
            <a:r>
              <a:rPr lang="pt-PT" sz="4000" b="1" dirty="0">
                <a:ln>
                  <a:solidFill>
                    <a:srgbClr val="002060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pouco da vida  nos resta</a:t>
            </a:r>
          </a:p>
        </p:txBody>
      </p:sp>
    </p:spTree>
    <p:extLst>
      <p:ext uri="{BB962C8B-B14F-4D97-AF65-F5344CB8AC3E}">
        <p14:creationId xmlns:p14="http://schemas.microsoft.com/office/powerpoint/2010/main" val="2694193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C37BBC-AC75-42C4-8DEE-EF4BFAE8FA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7000" y="-2667000"/>
            <a:ext cx="6858000" cy="12192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F759688-CCB2-4E0C-8602-14D859EF9A1D}"/>
              </a:ext>
            </a:extLst>
          </p:cNvPr>
          <p:cNvSpPr/>
          <p:nvPr/>
        </p:nvSpPr>
        <p:spPr>
          <a:xfrm>
            <a:off x="994912" y="2294474"/>
            <a:ext cx="761425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E a valia de viver fica-se plo padecer</a:t>
            </a:r>
          </a:p>
          <a:p>
            <a:pPr algn="ctr"/>
            <a:r>
              <a:rPr lang="pt-PT" sz="40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Já que pouco nos importa que se finde a nossa gesta.</a:t>
            </a:r>
          </a:p>
        </p:txBody>
      </p:sp>
    </p:spTree>
    <p:extLst>
      <p:ext uri="{BB962C8B-B14F-4D97-AF65-F5344CB8AC3E}">
        <p14:creationId xmlns:p14="http://schemas.microsoft.com/office/powerpoint/2010/main" val="38277068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073F7A-55B5-41DF-8A93-A06E0805B2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47949" y="-2686051"/>
            <a:ext cx="6858002" cy="1223010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8696C9A-CB58-460A-821D-DCAC66BC439E}"/>
              </a:ext>
            </a:extLst>
          </p:cNvPr>
          <p:cNvSpPr/>
          <p:nvPr/>
        </p:nvSpPr>
        <p:spPr>
          <a:xfrm>
            <a:off x="7103493" y="1171393"/>
            <a:ext cx="408496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Mas se a luz volta a brilhar</a:t>
            </a:r>
          </a:p>
          <a:p>
            <a:pPr algn="ctr"/>
            <a:r>
              <a:rPr lang="pt-PT" sz="40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 e que volte a acontecer</a:t>
            </a:r>
          </a:p>
        </p:txBody>
      </p:sp>
    </p:spTree>
    <p:extLst>
      <p:ext uri="{BB962C8B-B14F-4D97-AF65-F5344CB8AC3E}">
        <p14:creationId xmlns:p14="http://schemas.microsoft.com/office/powerpoint/2010/main" val="1109404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2000">
        <p15:prstTrans prst="curtains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699FC9D-D6F5-4F0A-9427-80134EE196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670849" y="-2670850"/>
            <a:ext cx="6858000" cy="1219970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B0E6A26-24AB-47BD-B85B-B3FE974FF031}"/>
              </a:ext>
            </a:extLst>
          </p:cNvPr>
          <p:cNvSpPr/>
          <p:nvPr/>
        </p:nvSpPr>
        <p:spPr>
          <a:xfrm>
            <a:off x="1132936" y="874455"/>
            <a:ext cx="701039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Que o sonho venha a assomar a uma pequena fresta,</a:t>
            </a:r>
          </a:p>
          <a:p>
            <a:pPr algn="ctr"/>
            <a:r>
              <a:rPr lang="pt-PT" sz="4000" b="1" dirty="0">
                <a:ln>
                  <a:solidFill>
                    <a:srgbClr val="00206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Volta-nos a côr ao rosto, a côr que lhe queremos ver!</a:t>
            </a:r>
          </a:p>
        </p:txBody>
      </p:sp>
    </p:spTree>
    <p:extLst>
      <p:ext uri="{BB962C8B-B14F-4D97-AF65-F5344CB8AC3E}">
        <p14:creationId xmlns:p14="http://schemas.microsoft.com/office/powerpoint/2010/main" val="3571322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FC721BF-3C41-4BD4-BCC1-85ABEB572F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662946" y="-2662946"/>
            <a:ext cx="6858000" cy="1218389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8543F09A-792A-4551-9B74-2EA2E0F4EC1A}"/>
              </a:ext>
            </a:extLst>
          </p:cNvPr>
          <p:cNvSpPr txBox="1"/>
          <p:nvPr/>
        </p:nvSpPr>
        <p:spPr>
          <a:xfrm>
            <a:off x="3406241" y="606930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kerville Old Face" panose="02020602080505020303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kerville Old Face" panose="02020602080505020303" pitchFamily="18" charset="0"/>
                <a:ea typeface="Cambria Math" panose="02040503050406030204" pitchFamily="18" charset="0"/>
              </a:rPr>
              <a:t>Autor do Texto:Eugénio de Sá </a:t>
            </a:r>
          </a:p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kerville Old Face" panose="02020602080505020303" pitchFamily="18" charset="0"/>
                <a:ea typeface="Cambria Math" panose="02040503050406030204" pitchFamily="18" charset="0"/>
              </a:rPr>
              <a:t>Música: </a:t>
            </a:r>
            <a:r>
              <a:rPr lang="en-US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kerville Old Face" panose="02020602080505020303" pitchFamily="18" charset="0"/>
                <a:ea typeface="Cambria Math" panose="02040503050406030204" pitchFamily="18" charset="0"/>
              </a:rPr>
              <a:t>Abba - I Have A Dream</a:t>
            </a:r>
            <a:endParaRPr lang="pt-PT" sz="3200" b="1" dirty="0">
              <a:ln w="10160">
                <a:solidFill>
                  <a:srgbClr val="002060"/>
                </a:solidFill>
                <a:prstDash val="solid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askerville Old Face" panose="02020602080505020303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kerville Old Face" panose="02020602080505020303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kerville Old Face" panose="02020602080505020303" pitchFamily="18" charset="0"/>
                <a:ea typeface="Cambria Math" panose="020405030504060302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3200" b="1" dirty="0">
              <a:ln w="10160">
                <a:solidFill>
                  <a:srgbClr val="002060"/>
                </a:solidFill>
                <a:prstDash val="solid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askerville Old Face" panose="02020602080505020303" pitchFamily="18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rgbClr val="002060"/>
                </a:solidFill>
                <a:prstDash val="solid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askerville Old Face" panose="02020602080505020303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kerville Old Face" panose="02020602080505020303" pitchFamily="18" charset="0"/>
                <a:ea typeface="Cambria Math" panose="020405030504060302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3200" b="1" dirty="0">
              <a:ln w="10160">
                <a:solidFill>
                  <a:srgbClr val="002060"/>
                </a:solidFill>
                <a:prstDash val="solid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askerville Old Face" panose="02020602080505020303" pitchFamily="18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rgbClr val="002060"/>
                </a:solidFill>
                <a:prstDash val="solid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askerville Old Face" panose="02020602080505020303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kerville Old Face" panose="02020602080505020303" pitchFamily="18" charset="0"/>
                <a:ea typeface="Cambria Math" panose="020405030504060302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3200" b="1" dirty="0">
              <a:ln w="10160">
                <a:solidFill>
                  <a:srgbClr val="002060"/>
                </a:solidFill>
                <a:prstDash val="solid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askerville Old Face" panose="02020602080505020303" pitchFamily="18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rgbClr val="002060"/>
                </a:solidFill>
                <a:prstDash val="solid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askerville Old Face" panose="02020602080505020303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rgbClr val="002060"/>
                  </a:solidFill>
                  <a:prstDash val="solid"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askerville Old Face" panose="02020602080505020303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b="1" dirty="0">
              <a:ln w="10160">
                <a:solidFill>
                  <a:srgbClr val="002060"/>
                </a:solidFill>
                <a:prstDash val="solid"/>
              </a:ln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01DA3D-1A71-4E31-ACC6-9E10B247A2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3794" y="741870"/>
            <a:ext cx="2053438" cy="28294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92017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40000">
        <p15:prstTrans prst="curtains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B15E28"/>
      </a:accent1>
      <a:accent2>
        <a:srgbClr val="B13228"/>
      </a:accent2>
      <a:accent3>
        <a:srgbClr val="8B7B56"/>
      </a:accent3>
      <a:accent4>
        <a:srgbClr val="E09C41"/>
      </a:accent4>
      <a:accent5>
        <a:srgbClr val="9EAE51"/>
      </a:accent5>
      <a:accent6>
        <a:srgbClr val="6E7355"/>
      </a:accent6>
      <a:hlink>
        <a:srgbClr val="D37A21"/>
      </a:hlink>
      <a:folHlink>
        <a:srgbClr val="CA8F55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Glossy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tint val="95000"/>
              <a:shade val="95000"/>
              <a:satMod val="120000"/>
            </a:schemeClr>
          </a:solidFill>
          <a:prstDash val="solid"/>
        </a:ln>
        <a:ln w="55000" cap="flat" cmpd="thickThin" algn="ctr">
          <a:solidFill>
            <a:schemeClr val="phClr">
              <a:tint val="90000"/>
              <a:satMod val="130000"/>
            </a:schemeClr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039A4B3-0617-4CFC-B614-27363ECC28A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TM02900743[[fn=Organic]]</Template>
  <TotalTime>343</TotalTime>
  <Words>221</Words>
  <Application>Microsoft Office PowerPoint</Application>
  <PresentationFormat>Widescreen</PresentationFormat>
  <Paragraphs>34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Baskerville Old Face</vt:lpstr>
      <vt:lpstr>Garamond</vt:lpstr>
      <vt:lpstr>Georgia</vt:lpstr>
      <vt:lpstr>Organic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6</cp:revision>
  <dcterms:created xsi:type="dcterms:W3CDTF">2021-09-24T18:53:07Z</dcterms:created>
  <dcterms:modified xsi:type="dcterms:W3CDTF">2021-10-18T15:45:51Z</dcterms:modified>
</cp:coreProperties>
</file>