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6" r:id="rId2"/>
    <p:sldId id="259" r:id="rId3"/>
    <p:sldId id="258" r:id="rId4"/>
    <p:sldId id="256" r:id="rId5"/>
    <p:sldId id="257" r:id="rId6"/>
    <p:sldId id="260" r:id="rId7"/>
    <p:sldId id="261" r:id="rId8"/>
    <p:sldId id="264" r:id="rId9"/>
    <p:sldId id="265" r:id="rId10"/>
    <p:sldId id="266" r:id="rId11"/>
    <p:sldId id="267" r:id="rId12"/>
    <p:sldId id="269" r:id="rId13"/>
    <p:sldId id="268" r:id="rId14"/>
    <p:sldId id="262" r:id="rId15"/>
    <p:sldId id="270" r:id="rId16"/>
    <p:sldId id="271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KH/KO1AZsxAlURolJyXjw==" hashData="IJ3KoT01gIRvCeKjWaBlFRo1ruznTMQRDYPLTFRD2e7/MvDY/tT4OCdZ1Ef2ZBOjo9FeU0/b9iiBsR6o/SSar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803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17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68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63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67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3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92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2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8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59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49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76B7D-634A-45B4-85A2-0F2DC0574123}" type="datetimeFigureOut">
              <a:rPr lang="pt-PT" smtClean="0"/>
              <a:t>03-06-2019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8289BBD-D37E-4EC6-8118-8EC6F07521B8}" type="slidenum">
              <a:rPr lang="pt-PT" smtClean="0"/>
              <a:t>‹nº›</a:t>
            </a:fld>
            <a:endParaRPr lang="pt-PT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746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1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DED4CAC1-44B6-4481-9530-10F2ABF90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28EE64A-0831-4F7A-885F-5E53873E08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2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>
        <p:sndAc>
          <p:stSnd loop="1">
            <p:snd r:embed="rId2" name="CONFISSÃO - xxxxx.wav"/>
          </p:stSnd>
        </p:sndAc>
      </p:transition>
    </mc:Choice>
    <mc:Fallback xmlns="">
      <p:transition advTm="2000">
        <p:sndAc>
          <p:stSnd loop="1">
            <p:snd r:embed="rId4" name="CONFISSÃO - xxxx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278DB65-3704-4BE1-AADD-57AA95E7F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4" y="1"/>
            <a:ext cx="866775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3546B46-577C-4F09-9D46-B1969BD1CCA0}"/>
              </a:ext>
            </a:extLst>
          </p:cNvPr>
          <p:cNvSpPr/>
          <p:nvPr/>
        </p:nvSpPr>
        <p:spPr>
          <a:xfrm>
            <a:off x="717922" y="3371908"/>
            <a:ext cx="4365298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Reflexos d'Alma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E1D22B4-4413-4FE3-822F-E52A42CB0CE7}"/>
              </a:ext>
            </a:extLst>
          </p:cNvPr>
          <p:cNvSpPr/>
          <p:nvPr/>
        </p:nvSpPr>
        <p:spPr>
          <a:xfrm>
            <a:off x="2053026" y="5130284"/>
            <a:ext cx="44502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Margarida de Sá </a:t>
            </a:r>
            <a:endParaRPr lang="pt-PT" sz="44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692DC07-6C23-49E2-9F9D-770B77C56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2D3A8E2-4E79-4FBA-87CE-17A203AD6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1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3F6B56A-5BF0-422E-B431-5E5A5E320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0"/>
            <a:ext cx="86296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4DF3F83-C82A-449F-BDC2-3A38CC67C3CD}"/>
              </a:ext>
            </a:extLst>
          </p:cNvPr>
          <p:cNvSpPr/>
          <p:nvPr/>
        </p:nvSpPr>
        <p:spPr>
          <a:xfrm>
            <a:off x="5753100" y="491996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 os dias de manhã cedo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Olho-me ao espelho e fico com medo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5B561C57-F14D-4771-9963-89E9E83109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63D39B5-CBE8-4FC0-8E4D-503626C61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0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FCFCEC-A6C6-40C5-A8A2-2AA43CC0B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0"/>
            <a:ext cx="8677275" cy="615315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888F72E-6E70-4B5F-A57E-A27920CC0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90512FF-8A5D-4879-80BD-5A872C83A9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08C87BF-F326-4E25-9521-8B27242E1A32}"/>
              </a:ext>
            </a:extLst>
          </p:cNvPr>
          <p:cNvSpPr/>
          <p:nvPr/>
        </p:nvSpPr>
        <p:spPr>
          <a:xfrm>
            <a:off x="571500" y="478586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Pois a relação que nós temos em segredo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de extrema e difícil compreensão</a:t>
            </a:r>
          </a:p>
        </p:txBody>
      </p:sp>
    </p:spTree>
    <p:extLst>
      <p:ext uri="{BB962C8B-B14F-4D97-AF65-F5344CB8AC3E}">
        <p14:creationId xmlns:p14="http://schemas.microsoft.com/office/powerpoint/2010/main" val="116871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53B8734-F557-4AD4-AA71-417592314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0"/>
            <a:ext cx="865822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54C1C55-4881-43A5-98BE-09A6346CF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73CDEC9-EBE2-4A11-BF51-6D0BF7F1A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ED447B8-8E3F-449D-9943-090BEE19BABD}"/>
              </a:ext>
            </a:extLst>
          </p:cNvPr>
          <p:cNvSpPr/>
          <p:nvPr/>
        </p:nvSpPr>
        <p:spPr>
          <a:xfrm>
            <a:off x="914966" y="5153353"/>
            <a:ext cx="6034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Àqueles que são o que eu sou, não o são!</a:t>
            </a:r>
          </a:p>
        </p:txBody>
      </p:sp>
    </p:spTree>
    <p:extLst>
      <p:ext uri="{BB962C8B-B14F-4D97-AF65-F5344CB8AC3E}">
        <p14:creationId xmlns:p14="http://schemas.microsoft.com/office/powerpoint/2010/main" val="80780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BE84C19-68C4-4979-8DB2-F288095E6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275" y="0"/>
            <a:ext cx="862965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C124B3-13AC-4453-B63C-196617C500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5CA3025-47CD-42B8-A5CD-4FE3659B3A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B1D90D8-3DAD-4101-BABA-10A579CB85A2}"/>
              </a:ext>
            </a:extLst>
          </p:cNvPr>
          <p:cNvSpPr/>
          <p:nvPr/>
        </p:nvSpPr>
        <p:spPr>
          <a:xfrm>
            <a:off x="5257800" y="38722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cada sentimento corresponde um reflexo, e o reflexo,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esse muda como que ao sabor do vento.</a:t>
            </a:r>
          </a:p>
        </p:txBody>
      </p:sp>
    </p:spTree>
    <p:extLst>
      <p:ext uri="{BB962C8B-B14F-4D97-AF65-F5344CB8AC3E}">
        <p14:creationId xmlns:p14="http://schemas.microsoft.com/office/powerpoint/2010/main" val="288350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1E5B138-2AEC-4538-AAFC-627B4ACABF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837" y="0"/>
            <a:ext cx="8696325" cy="68580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391F8C9-31ED-433B-BC0B-A3631DCD20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FE995E2-9AD6-4AF0-B782-1697718BB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AF3FFB1C-8C97-40D8-83A7-BC5E8382C982}"/>
              </a:ext>
            </a:extLst>
          </p:cNvPr>
          <p:cNvSpPr/>
          <p:nvPr/>
        </p:nvSpPr>
        <p:spPr>
          <a:xfrm>
            <a:off x="485775" y="411908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Cada dia vejo algo diferente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me reconheço, pareço ausente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Ausente de mim própria</a:t>
            </a:r>
          </a:p>
        </p:txBody>
      </p:sp>
    </p:spTree>
    <p:extLst>
      <p:ext uri="{BB962C8B-B14F-4D97-AF65-F5344CB8AC3E}">
        <p14:creationId xmlns:p14="http://schemas.microsoft.com/office/powerpoint/2010/main" val="346369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891695A-69E6-486B-B808-1349C1C25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49" y="352425"/>
            <a:ext cx="8667751" cy="6505576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4202176-7A9C-4646-8E02-E73D634CC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E07597D-236D-4D09-9161-88505AA0C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48C0E7B-A7EB-4B3B-B097-B9A9BA94D07B}"/>
              </a:ext>
            </a:extLst>
          </p:cNvPr>
          <p:cNvSpPr/>
          <p:nvPr/>
        </p:nvSpPr>
        <p:spPr>
          <a:xfrm>
            <a:off x="257175" y="1714411"/>
            <a:ext cx="58388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Como se não acreditasse na minha história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interrogo-me: como cheguei eu a este ponto decadente...?</a:t>
            </a:r>
          </a:p>
        </p:txBody>
      </p:sp>
    </p:spTree>
    <p:extLst>
      <p:ext uri="{BB962C8B-B14F-4D97-AF65-F5344CB8AC3E}">
        <p14:creationId xmlns:p14="http://schemas.microsoft.com/office/powerpoint/2010/main" val="127433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62DE360-CB0B-4281-93FD-18EEAA147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599" y="1"/>
            <a:ext cx="867727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B57F1EB-66F4-4C2A-9CE8-89CEDE8CE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287F37E-35E8-45BA-AEE5-B1B31CDA6B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54FE695-799E-46AA-BF75-EA7AEDCF30F9}"/>
              </a:ext>
            </a:extLst>
          </p:cNvPr>
          <p:cNvSpPr/>
          <p:nvPr/>
        </p:nvSpPr>
        <p:spPr>
          <a:xfrm>
            <a:off x="4686300" y="495210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mentirosa é aquela mente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faz-te acreditar no que tu sentes...</a:t>
            </a:r>
          </a:p>
        </p:txBody>
      </p:sp>
    </p:spTree>
    <p:extLst>
      <p:ext uri="{BB962C8B-B14F-4D97-AF65-F5344CB8AC3E}">
        <p14:creationId xmlns:p14="http://schemas.microsoft.com/office/powerpoint/2010/main" val="289652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042C2AA-3769-465E-9E9D-DFDF6B4847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1"/>
            <a:ext cx="8639174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C00683C-769D-4C5C-890D-A99CABB0BC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F402038-D3FE-4AD5-9A70-6F3FF2223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AA632AF4-4D02-474A-8E1B-E5DAB414B21C}"/>
              </a:ext>
            </a:extLst>
          </p:cNvPr>
          <p:cNvSpPr/>
          <p:nvPr/>
        </p:nvSpPr>
        <p:spPr>
          <a:xfrm>
            <a:off x="781050" y="432863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sentimento comanda a visão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quando aprenderes essa lição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Serás capaz de perceber</a:t>
            </a:r>
          </a:p>
        </p:txBody>
      </p:sp>
    </p:spTree>
    <p:extLst>
      <p:ext uri="{BB962C8B-B14F-4D97-AF65-F5344CB8AC3E}">
        <p14:creationId xmlns:p14="http://schemas.microsoft.com/office/powerpoint/2010/main" val="385854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2098614-3025-45C6-A6DD-DC32D7E7B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1"/>
            <a:ext cx="866775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B0CAFF0-8A52-4AFB-8AC8-FB2B04485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68F7EA5-7BC8-44DF-95D3-5F3FFAB4D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F864D31-AF2D-4C53-9F0D-449DC136B57F}"/>
              </a:ext>
            </a:extLst>
          </p:cNvPr>
          <p:cNvSpPr/>
          <p:nvPr/>
        </p:nvSpPr>
        <p:spPr>
          <a:xfrm>
            <a:off x="209550" y="35769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Qual a razão do teu sofrer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Tudo depende da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perspectiva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... De uma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perspectiva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doentia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ver-te-ás completamente distorcida.</a:t>
            </a:r>
          </a:p>
        </p:txBody>
      </p:sp>
    </p:spTree>
    <p:extLst>
      <p:ext uri="{BB962C8B-B14F-4D97-AF65-F5344CB8AC3E}">
        <p14:creationId xmlns:p14="http://schemas.microsoft.com/office/powerpoint/2010/main" val="16928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FCC7D88-E56D-41B2-87DC-27E6A8B74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0"/>
            <a:ext cx="865822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69813D4-A719-4784-9580-8D23CF039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28E9A72-2B00-4C85-9E92-F99442DBA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2F56D5E-8BAE-4902-B352-BDE4EEEEEDFA}"/>
              </a:ext>
            </a:extLst>
          </p:cNvPr>
          <p:cNvSpPr/>
          <p:nvPr/>
        </p:nvSpPr>
        <p:spPr>
          <a:xfrm>
            <a:off x="85725" y="396248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Essa é a tua vida,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Vida de uma felicidade adormecida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Felicidade que dormitara um dia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que nunca mais acordou</a:t>
            </a:r>
          </a:p>
        </p:txBody>
      </p:sp>
    </p:spTree>
    <p:extLst>
      <p:ext uri="{BB962C8B-B14F-4D97-AF65-F5344CB8AC3E}">
        <p14:creationId xmlns:p14="http://schemas.microsoft.com/office/powerpoint/2010/main" val="153380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BE939C4-3BB8-4615-A493-8BE00B6F7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0"/>
            <a:ext cx="863917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DFBD556-CC57-461E-80A9-53FB29FBDE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FF2ABBE-6F26-49F7-B97A-172F54323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214FA356-9BEB-48B3-8799-C0FFD33806F0}"/>
              </a:ext>
            </a:extLst>
          </p:cNvPr>
          <p:cNvSpPr/>
          <p:nvPr/>
        </p:nvSpPr>
        <p:spPr>
          <a:xfrm>
            <a:off x="6034088" y="3786276"/>
            <a:ext cx="5276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Desde que na balança aligeiraste a tua espada.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Tudo isso pelo sonho de te pareceres com uma fada...</a:t>
            </a:r>
          </a:p>
        </p:txBody>
      </p:sp>
    </p:spTree>
    <p:extLst>
      <p:ext uri="{BB962C8B-B14F-4D97-AF65-F5344CB8AC3E}">
        <p14:creationId xmlns:p14="http://schemas.microsoft.com/office/powerpoint/2010/main" val="173482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DA3B91-4180-4887-8CF0-0248C3B16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0"/>
            <a:ext cx="869632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444D58E-6B0E-49CF-99FA-3836AC0C73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F0E88BB-885E-45F6-AFC4-436B6E16B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9393942-63AF-4795-B3BD-042355223A25}"/>
              </a:ext>
            </a:extLst>
          </p:cNvPr>
          <p:cNvSpPr/>
          <p:nvPr/>
        </p:nvSpPr>
        <p:spPr>
          <a:xfrm>
            <a:off x="23812" y="31197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Para pelos outros seres aceite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Mesmo permanecendo calada</a:t>
            </a:r>
          </a:p>
        </p:txBody>
      </p:sp>
    </p:spTree>
    <p:extLst>
      <p:ext uri="{BB962C8B-B14F-4D97-AF65-F5344CB8AC3E}">
        <p14:creationId xmlns:p14="http://schemas.microsoft.com/office/powerpoint/2010/main" val="253714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AB9A48-6DA1-46F2-8CC8-387141599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4" y="-9525"/>
            <a:ext cx="8620125" cy="68484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2AB2E41-D207-4E56-B8A2-135CF45F1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05B3DEE-027C-4FA0-B674-AAAA461B79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E29A3B2-9F28-43A4-87C7-FFB5704FB80E}"/>
              </a:ext>
            </a:extLst>
          </p:cNvPr>
          <p:cNvSpPr/>
          <p:nvPr/>
        </p:nvSpPr>
        <p:spPr>
          <a:xfrm>
            <a:off x="333375" y="427154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Pois neste mundo a aparência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Vale mais que a essência verdadeira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uma alma que não permanece parada.</a:t>
            </a:r>
          </a:p>
        </p:txBody>
      </p:sp>
    </p:spTree>
    <p:extLst>
      <p:ext uri="{BB962C8B-B14F-4D97-AF65-F5344CB8AC3E}">
        <p14:creationId xmlns:p14="http://schemas.microsoft.com/office/powerpoint/2010/main" val="376191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9687255-FB23-4FAA-A742-64B7DC1FD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4" y="1"/>
            <a:ext cx="8648701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A7298CF-C1E3-4692-94BE-A85E24EB62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7FE8A32-F036-4074-BA6B-8DFD12039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F1528996-73E5-4887-9478-69F8790ED9C4}"/>
              </a:ext>
            </a:extLst>
          </p:cNvPr>
          <p:cNvSpPr/>
          <p:nvPr/>
        </p:nvSpPr>
        <p:spPr>
          <a:xfrm>
            <a:off x="9524" y="165726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Essa alma que busca a perfeição, que durante o seu percurso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fica por vezes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vezes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sem chão...</a:t>
            </a:r>
          </a:p>
        </p:txBody>
      </p:sp>
    </p:spTree>
    <p:extLst>
      <p:ext uri="{BB962C8B-B14F-4D97-AF65-F5344CB8AC3E}">
        <p14:creationId xmlns:p14="http://schemas.microsoft.com/office/powerpoint/2010/main" val="50408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4B405A8-D59D-4EBC-898F-AC7AF6FA3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0"/>
            <a:ext cx="8667750" cy="6858001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6E1A594-B574-4B6F-8B60-3996BD7FAD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7CFF31C-199D-4899-825C-4DA0D6B5A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B062F316-7B7B-40D7-8791-B21DF08C28F7}"/>
              </a:ext>
            </a:extLst>
          </p:cNvPr>
          <p:cNvSpPr/>
          <p:nvPr/>
        </p:nvSpPr>
        <p:spPr>
          <a:xfrm>
            <a:off x="5467350" y="396668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Conclusão: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confies num sentimento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nasce na base do sofrimento</a:t>
            </a:r>
          </a:p>
        </p:txBody>
      </p:sp>
    </p:spTree>
    <p:extLst>
      <p:ext uri="{BB962C8B-B14F-4D97-AF65-F5344CB8AC3E}">
        <p14:creationId xmlns:p14="http://schemas.microsoft.com/office/powerpoint/2010/main" val="115647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B41EF8-6BA9-43A7-A05D-6988B58B9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4" y="0"/>
            <a:ext cx="8648701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B41AEE8-36FD-4626-A28C-8D5E1E589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4DE2C7-15AB-4C7C-9F02-2190D7979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C30F5236-A96C-4CA9-A4EC-EC2B9A9F225F}"/>
              </a:ext>
            </a:extLst>
          </p:cNvPr>
          <p:cNvSpPr/>
          <p:nvPr/>
        </p:nvSpPr>
        <p:spPr>
          <a:xfrm>
            <a:off x="5619750" y="428101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 caso de sofrimento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auto-induzido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em nome da perfeição foi permitido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Só te digo; sê forte como tens sido!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76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806055D-68C7-4A97-9957-3B30439DF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43612"/>
            <a:ext cx="6096000" cy="8286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7AB457D-1475-4808-9236-BBC35CC4E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6069806"/>
            <a:ext cx="6096000" cy="802481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7C8D192-6E1A-45FF-A81E-74233FEAC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1074" y="495300"/>
            <a:ext cx="1800225" cy="2076450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5DC314E-0E00-437D-8295-6951375F20F8}"/>
              </a:ext>
            </a:extLst>
          </p:cNvPr>
          <p:cNvSpPr txBox="1"/>
          <p:nvPr/>
        </p:nvSpPr>
        <p:spPr>
          <a:xfrm>
            <a:off x="2350029" y="155704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Margarida de Sá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Música:Confissão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20D38C6-A692-4860-9C6F-1B90A6FA322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29" y="488950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231354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window dir="vert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eria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72</TotalTime>
  <Words>313</Words>
  <Application>Microsoft Office PowerPoint</Application>
  <PresentationFormat>Ecrã Panorâmico</PresentationFormat>
  <Paragraphs>52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 CENA</vt:lpstr>
      <vt:lpstr>AR ESSENCE</vt:lpstr>
      <vt:lpstr>Arial</vt:lpstr>
      <vt:lpstr>Palatino Linotype</vt:lpstr>
      <vt:lpstr>Galeria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2019-06-03T21:41:09Z</dcterms:created>
  <dcterms:modified xsi:type="dcterms:W3CDTF">2019-06-03T22:56:10Z</dcterms:modified>
</cp:coreProperties>
</file>