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749" r:id="rId2"/>
  </p:sldMasterIdLst>
  <p:sldIdLst>
    <p:sldId id="276" r:id="rId3"/>
    <p:sldId id="257" r:id="rId4"/>
    <p:sldId id="258" r:id="rId5"/>
    <p:sldId id="260" r:id="rId6"/>
    <p:sldId id="259" r:id="rId7"/>
    <p:sldId id="261" r:id="rId8"/>
    <p:sldId id="262" r:id="rId9"/>
    <p:sldId id="264" r:id="rId10"/>
    <p:sldId id="263" r:id="rId11"/>
    <p:sldId id="265" r:id="rId12"/>
    <p:sldId id="267" r:id="rId13"/>
    <p:sldId id="266" r:id="rId14"/>
    <p:sldId id="268" r:id="rId15"/>
    <p:sldId id="269" r:id="rId16"/>
    <p:sldId id="271" r:id="rId17"/>
    <p:sldId id="274" r:id="rId18"/>
    <p:sldId id="275" r:id="rId19"/>
    <p:sldId id="27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Zdr5bLGjyNJRTl6rcpIgA==" hashData="IulwBTQUWjMKwdWPpula/dR4NX3PkqVGHjyAnyQzHnsWrjcNXy1DS1Ip5ZsWmTrjAKrKQkvdQ3PcwRy0ndqy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894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272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17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374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24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33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518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169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560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784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78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29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39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44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920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35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75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546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635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916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224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45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87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95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38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206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73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96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02371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F99B989-F1A1-4104-9C35-FE6B6D37E58F}" type="datetimeFigureOut">
              <a:rPr lang="pt-PT" smtClean="0"/>
              <a:t>27-01-2019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97FB79E-4CCC-4DBD-9718-6ACFD5CC4A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5312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3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54657" y="808756"/>
            <a:ext cx="2207118" cy="54777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E1E3991-57CC-4B63-989B-47FBD59D3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C8EF6B9-7D81-4ED2-8176-6D935D6B1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DD5FE55-9179-4397-9144-A6735DBEE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00" y="261301"/>
            <a:ext cx="3664816" cy="3990578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512F1C6-E4FA-49BA-BCAE-CD9EDAD254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0865" y="1986331"/>
            <a:ext cx="4023235" cy="453109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6266FBC5-83FA-4F0E-B370-FDBF0D121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F759F14-3FFD-43C2-84B4-4A0EBEFD9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D4D2891-3716-4D8A-8538-F410031A2C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AA87267-DCA8-4472-A96F-F814981FA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6E49E7C-38E3-4DED-9D47-3627200F18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F14D55-9C7B-44BA-9376-D4045B813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944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window/>
        <p:sndAc>
          <p:stSnd loop="1">
            <p:snd r:embed="rId2" name="Panpipes-One Moment In Time.wav"/>
          </p:stSnd>
        </p:sndAc>
      </p:transition>
    </mc:Choice>
    <mc:Fallback>
      <p:transition spd="slow" advTm="7000">
        <p:fade/>
        <p:sndAc>
          <p:stSnd loop="1">
            <p:snd r:embed="rId2" name="Panpipes-One Moment In Ti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54657" y="808756"/>
            <a:ext cx="2207118" cy="54777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554119B-D090-4B86-9BCB-97DC004B2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989" y="241540"/>
            <a:ext cx="7636246" cy="556871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E1E3991-57CC-4B63-989B-47FBD59D3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C8EF6B9-7D81-4ED2-8176-6D935D6B1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715D54BA-2824-4AA0-B71F-9F717B4613AF}"/>
              </a:ext>
            </a:extLst>
          </p:cNvPr>
          <p:cNvSpPr/>
          <p:nvPr/>
        </p:nvSpPr>
        <p:spPr>
          <a:xfrm>
            <a:off x="1736681" y="1774080"/>
            <a:ext cx="220605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PT" sz="80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D5D31B81-5665-4FB3-AF51-6E8F644AE26F}"/>
              </a:ext>
            </a:extLst>
          </p:cNvPr>
          <p:cNvSpPr/>
          <p:nvPr/>
        </p:nvSpPr>
        <p:spPr>
          <a:xfrm>
            <a:off x="1708973" y="5083920"/>
            <a:ext cx="7946406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PT" sz="48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José </a:t>
            </a:r>
            <a:r>
              <a:rPr lang="pt-PT" sz="4800" b="1" dirty="0" err="1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Micard</a:t>
            </a:r>
            <a:r>
              <a:rPr lang="pt-PT" sz="48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Teixeira - Autor, Coach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778BDC0B-5773-411D-8385-3A97BF6C4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ACBF612-2519-47CE-8ACB-785A61122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D6DF8DF-FA16-41BA-984D-33FCFEC78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FFBBA99-E550-4AB5-88B1-E6BACAC71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6712BFC-90B7-4BC2-81AE-BF893E473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1A5526EF-BAAC-4F0A-85C0-FBD85744A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1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4B28A52-3D61-4E14-90A5-A0D104D5C6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460"/>
          <a:stretch/>
        </p:blipFill>
        <p:spPr>
          <a:xfrm>
            <a:off x="1460865" y="13229"/>
            <a:ext cx="9177035" cy="5163088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33AE8C0-D55E-40DA-AA5A-094BF4665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18E3B82-3265-460A-9F6C-7D1B20C82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E8B07657-FA8A-47E7-A8E5-0CB383DEECE2}"/>
              </a:ext>
            </a:extLst>
          </p:cNvPr>
          <p:cNvSpPr/>
          <p:nvPr/>
        </p:nvSpPr>
        <p:spPr>
          <a:xfrm>
            <a:off x="1774965" y="4701100"/>
            <a:ext cx="7375093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 porque você parou de querer tanto algumas coisas e começou a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 instalar por tão pouco de quase nada.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95478786-24E7-43EE-9E88-CCCCA53BF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058B042-9926-444B-8503-DC29EF870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1D98E2D-6219-450F-A2A4-32A84F450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CCFEA5A-2E36-43D0-BEAA-70ACD931E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B1AFC04-B7D0-48C2-8379-25F84754C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555DC62-3232-401E-BD3C-26E598F38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66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FEB316A-6D06-45C5-A35D-4706BC60C7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638" y="-1"/>
            <a:ext cx="9065597" cy="6538913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8BD417B-8125-4A23-B417-13CDCC79E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C122D8F-ECE4-407D-A5DB-EEB48B957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A24D6B74-A45E-4470-A5A6-30543AC9F2EF}"/>
              </a:ext>
            </a:extLst>
          </p:cNvPr>
          <p:cNvSpPr/>
          <p:nvPr/>
        </p:nvSpPr>
        <p:spPr>
          <a:xfrm>
            <a:off x="1852597" y="4091041"/>
            <a:ext cx="7296169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 motivo por que você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permite que as pessoas tratem com tão pouco respeito e ainda se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empurre para agradar a eles.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620AB93D-D5D1-4A06-A4A1-00C60B4B2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13F11C0-9111-4980-A0BE-E0AFC472C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325F7BD-0204-4F76-8D19-3D23A981D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81F6859-2DB5-4D4C-8D76-CEF71038B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A56499D-910C-4A72-A78D-779BAAB6C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25E9B0E-3342-4025-882D-084BEDFDC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40786FE-3881-46ED-BD61-5023082EF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400" y="0"/>
            <a:ext cx="8325212" cy="586464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BFE53A6-D4F3-44E8-9437-2B3626002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1990CEA-5F9C-46F3-B711-E4762EC55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B6ECD0CB-FF4B-41F8-99F1-B5C868829406}"/>
              </a:ext>
            </a:extLst>
          </p:cNvPr>
          <p:cNvSpPr/>
          <p:nvPr/>
        </p:nvSpPr>
        <p:spPr>
          <a:xfrm>
            <a:off x="3341406" y="4145983"/>
            <a:ext cx="5831531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em tudo o que você 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desistir para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ser apreciado e em quão pouco eles te valorize.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D7AF61A-8631-4196-BE06-EECCA03C1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D751879-5C01-45EC-AB22-0166B5E82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C4F7FA89-6A3B-403C-A1EA-A52D8F803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3B1B74-6704-415A-B6B6-D229009BE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9ED8A34-90A0-4D35-9EE3-A4A01235C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A56D952-ED3E-438C-BD1B-C64DA7A1B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9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A0ED727-58D4-4330-AC41-AD7B9D2D2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65" y="-139227"/>
            <a:ext cx="8895237" cy="596700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16115EA-2B55-46F6-817E-1174E1137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C936140-78F6-49B0-B30D-24AADB410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C1A463F-6F2B-44F8-9726-479FBE25BCEF}"/>
              </a:ext>
            </a:extLst>
          </p:cNvPr>
          <p:cNvSpPr/>
          <p:nvPr/>
        </p:nvSpPr>
        <p:spPr>
          <a:xfrm>
            <a:off x="2737557" y="4412717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 porque você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mostra uma felicidade que você sabe é uma mentira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F031DA74-91F5-41F6-BBA5-6DF7C7111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C369FCF-E2FC-45B6-B708-E9E7134FE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D17FAB5-6BCD-48C5-B829-0D7DF980D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B94CD0E-9875-4E6F-ACCA-F977B3D9E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CCE36F3-2DFA-4D47-9C03-DE6546CFC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DDE9684-B297-42DB-86D0-8DD2B6553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B66D1FC-6DDF-4276-B38A-FF47A31AE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480" y="0"/>
            <a:ext cx="9090462" cy="59150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212E86F-0CA8-4256-8A3E-17FB6AA2B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E49922E-A03E-4DEB-85CF-CD050F41C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B3C5C91B-4B6B-410A-8E6F-CA8F3B67B203}"/>
              </a:ext>
            </a:extLst>
          </p:cNvPr>
          <p:cNvSpPr/>
          <p:nvPr/>
        </p:nvSpPr>
        <p:spPr>
          <a:xfrm>
            <a:off x="2550803" y="4563222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por que você se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permite chegar em casa mais exausta do que quando você foi embora.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4CC9B92-6600-4FB5-98A9-B837C6149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726ECB8-6305-4405-BFC3-64C43097C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2A5FCDE-3808-48BB-8FF3-97D30366C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FD09430-501C-48F9-9179-B0B41FBEA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4D945B6-3BA6-4577-9C7E-7831B02EE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375DEE7-4640-430C-8193-3E2EEA011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5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6BF4BBF-FF91-4F0E-86A7-695671F11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970" y="0"/>
            <a:ext cx="9769005" cy="58769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3822DC7-C447-4B1D-A47E-656799B76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682AA2A-6E29-415F-B9D1-E87A132DA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9C9E2F1F-F532-4770-B15D-6563AE9FA155}"/>
              </a:ext>
            </a:extLst>
          </p:cNvPr>
          <p:cNvSpPr/>
          <p:nvPr/>
        </p:nvSpPr>
        <p:spPr>
          <a:xfrm>
            <a:off x="2231701" y="4516234"/>
            <a:ext cx="629035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 quão pouco você acha que merece o amor para escolher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ter medo de amar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16FD4A1-9CAF-4AB1-9E1C-A4B5ABF82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C9F112B-05EC-4695-B03F-59BB85D1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C6253363-9D5B-461A-B289-6BEB1265B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0F1F28D-F42F-4D1F-BF24-36411BB8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E52F2D5-BA15-48C6-968F-048491949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900B13C-D34A-49C0-92F4-70F5FFD8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2B215D0-10A6-48D0-BBA9-39A6DC33B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52" y="0"/>
            <a:ext cx="9556750" cy="65055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B9051D5-E45B-4E83-AF98-2C2C305D5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4BAFD9D-A3EF-4E86-B69C-7D6B4F291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5F314873-751D-411A-9084-1287F4B194FC}"/>
              </a:ext>
            </a:extLst>
          </p:cNvPr>
          <p:cNvSpPr/>
          <p:nvPr/>
        </p:nvSpPr>
        <p:spPr>
          <a:xfrm>
            <a:off x="2278220" y="4814127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 motivo de você insistir em concordar quando você se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sente como discordar.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80570429-394C-402B-976F-E9B0E7413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359E661-9B72-4951-9FE0-D8B111377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D91CDA20-1D4E-4535-AC46-C36D86AF2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57266C2-2BF8-40BA-A484-F2A4F12DE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DAA2688-6D57-4497-83A2-3E76523A9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020A5F6-E809-460D-AB4B-4B4E60BF8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1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9F8DC22-624A-45BA-B213-1AE1F7EB1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65" y="22940"/>
            <a:ext cx="8392370" cy="604448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4D9423C-8D45-4AAA-AA6F-AC92FB27F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C609666-673B-4D05-8320-847F73C20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673FD51-A0E1-4B27-9B1E-32053C2DCADD}"/>
              </a:ext>
            </a:extLst>
          </p:cNvPr>
          <p:cNvSpPr/>
          <p:nvPr/>
        </p:nvSpPr>
        <p:spPr>
          <a:xfrm>
            <a:off x="1789083" y="4562341"/>
            <a:ext cx="6046788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nos tempos em que você deve ficar com raiva e em vez disso você só pede desculpas.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C0B24D5-9AAE-44F1-A22E-A0D9DBB52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4902E4A-2517-485E-9CBE-C707647F0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FDF9C08-59A3-4A23-A840-AA9B6BBE7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91252557-2544-4DD8-9176-FACDEDB87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3FB828C-6418-4BD2-AEC9-D2AB67A7E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4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02B0B99-6FF1-4068-B2CB-6CA3E5E3A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07" y="0"/>
            <a:ext cx="9014251" cy="6210812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D187B7D-BCA0-4365-ACBC-62235C80F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21904D6-E374-424E-AC73-224B91C61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EA9DBF3E-A70A-40CE-A5A7-F149A2C3D866}"/>
              </a:ext>
            </a:extLst>
          </p:cNvPr>
          <p:cNvSpPr/>
          <p:nvPr/>
        </p:nvSpPr>
        <p:spPr>
          <a:xfrm>
            <a:off x="4152181" y="4317343"/>
            <a:ext cx="5619909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em onde você estará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daqui a um ano ou dois se nada disso muda.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F53AE682-F15A-45C3-9892-69C57E627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6F9EB8C-B80E-40CC-A50B-9C83E6EAA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7FA1451-68D5-42E8-8D7F-3437A2A96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4163FB7-E2C9-4725-BEE4-1632676DD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37C161B-B68D-4665-A5A8-F4C34802B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7DA07F2-4899-4A21-AF44-F8B2A998B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76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A9F03D1-F8FE-4FE4-99F5-D49537C79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939" y="-4622"/>
            <a:ext cx="7305219" cy="55721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B6BFFAA-B1B3-46BE-8B2F-B6ED62BA8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ADFAC01-7AFB-4C18-86F8-66D798D43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D8ADD925-8DBA-4BEE-8294-823249475427}"/>
              </a:ext>
            </a:extLst>
          </p:cNvPr>
          <p:cNvSpPr/>
          <p:nvPr/>
        </p:nvSpPr>
        <p:spPr>
          <a:xfrm>
            <a:off x="2096283" y="4551408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Pense na razão por que você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ainda sonha com milagres se já parou de rezar há muito tempo.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559696E-76AA-4FB7-8168-A8B23F016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C34254C-D6D7-47E2-A544-2FD526065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3C2C799-18A9-4686-9EDB-49E9A1ED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4A7E208-1A3F-4530-AA60-0C9F0BFAE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AEFA26D-327A-459A-BF5F-CB9C7F321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244CAA3-835D-431A-B5BA-5169009AA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7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56FAC06-35A4-44CA-9C09-F0FCD3C64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51" y="0"/>
            <a:ext cx="10105723" cy="6396038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0B0F966-8592-461E-B5C2-5ACEF59F8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BA13EEE-36F8-449E-BCCC-934230803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9947F0CD-444E-453C-8417-9BD91C4D5704}"/>
              </a:ext>
            </a:extLst>
          </p:cNvPr>
          <p:cNvSpPr/>
          <p:nvPr/>
        </p:nvSpPr>
        <p:spPr>
          <a:xfrm>
            <a:off x="2290538" y="508392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Acima de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tudo, pense em quem você se tornou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9C71F57-ED39-4653-888D-072A572838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C584339-D7F3-4530-9B53-B51C3F379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6C40B67-3A04-487A-9750-E6C9F4D82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0DB2B5F-69B0-4320-8D41-911F77207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3B3D19A-A025-4BE1-87BE-3D3CFFA75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333CD04-30AA-4293-9535-AA0CF9E8B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65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9C05F29-E8A1-4CFA-A167-9A5C11285D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49" y="-1"/>
            <a:ext cx="10044469" cy="6272213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FA49DB9-725D-4652-9AC2-94EBD030D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F5B6B51-9596-4F4E-8425-F9683279D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5BBF5962-7303-423A-B1BD-1254758C6435}"/>
              </a:ext>
            </a:extLst>
          </p:cNvPr>
          <p:cNvSpPr/>
          <p:nvPr/>
        </p:nvSpPr>
        <p:spPr>
          <a:xfrm>
            <a:off x="2367862" y="4544573"/>
            <a:ext cx="52294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o quanto te </a:t>
            </a:r>
            <a:r>
              <a:rPr lang="pt-PT" sz="3600" b="1" dirty="0" err="1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unpleases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para ser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ele, porque se você parar de pensar nisso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0650606-3FBA-45FA-9619-6C02A3E28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FEEF730-28EF-4502-B5B1-F39E4AFFB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01809EB-089C-4F07-A190-7B9F67DCA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707FD2B-C7EA-4DF0-A0D2-2279D29B7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4ABC9C8-1919-42C2-9735-54BAEA801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ED90E99-A989-40B1-B880-15077FBD4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966AF53-43D0-4D3E-A29E-AE6D6033B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52" y="-13146"/>
            <a:ext cx="9367990" cy="6294884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DC80950-16A1-40FF-AE4A-510C6A60E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1A9B0B2-E3DC-4C61-B019-FC0D6FD15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E46A3A4-67B0-4798-B3D2-A870153F8A08}"/>
              </a:ext>
            </a:extLst>
          </p:cNvPr>
          <p:cNvSpPr/>
          <p:nvPr/>
        </p:nvSpPr>
        <p:spPr>
          <a:xfrm>
            <a:off x="2417469" y="4668302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você certamente vai deixar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 acreditar na existência de quem você pode se tornar também.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3AA31470-6F41-46B4-8975-4C3DD6AA0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9448A9DC-9248-412A-8DBC-7362E14B7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D79872F-A78D-4332-8C85-E755FA7A9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7E5C3CA-9F48-485C-A535-930DBC82A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67CDA63-DC6E-49A5-88AF-671720B5D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19743BC8-A0A4-4A01-8A49-EC70CD85C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2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ABCFF76-812D-4DFA-950A-9B5C2F0F0F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07" y="-8161"/>
            <a:ext cx="8774628" cy="5904136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EC897EE-C5DD-4EEE-A1B5-A700ED27B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E636F3-C70C-4B78-A5C6-AD02E3E7B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B1999304-E383-43B8-810B-3322A05655C8}"/>
              </a:ext>
            </a:extLst>
          </p:cNvPr>
          <p:cNvSpPr/>
          <p:nvPr/>
        </p:nvSpPr>
        <p:spPr>
          <a:xfrm>
            <a:off x="2719212" y="4494688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acima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disso tudo, pense no quão longe você vai conseguir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7ABCBA82-DD10-4D8B-9A05-7E944D82A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C647AED-C50E-456B-9452-301908C62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7D41070-E2F1-4ED8-B07D-5C5971654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977FA0E-0CEC-48B1-8C66-6D65AB460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71AB576-BE7E-4F80-8E01-B7942A11E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A0B144B-FA4E-4CBA-A7C6-166A85320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4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6FC3AC0-40AC-47DC-876C-C7EA41E7D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0"/>
            <a:ext cx="9500277" cy="63341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83602E4-96D8-4290-8D14-0BCDB752A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EA0341D-7B3E-4FAE-82A1-72C0CA180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06B66C60-F5E4-4027-8266-EF68D41BD18D}"/>
              </a:ext>
            </a:extLst>
          </p:cNvPr>
          <p:cNvSpPr/>
          <p:nvPr/>
        </p:nvSpPr>
        <p:spPr>
          <a:xfrm>
            <a:off x="2461387" y="4093377"/>
            <a:ext cx="6096000" cy="230832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 o que você pensa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sobre você mesmo é mais importante do que o que os outros querem fazer</a:t>
            </a:r>
          </a:p>
          <a:p>
            <a:pPr algn="ctr"/>
            <a:r>
              <a:rPr lang="pt-PT" sz="3600" b="1" dirty="0">
                <a:ln w="1016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você acreditar que você vale.</a:t>
            </a:r>
            <a:endParaRPr lang="pt-PT" sz="3600" dirty="0">
              <a:ln w="1016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7239592-250C-44C9-8D84-24CDFC492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D7A1980-FCDE-48DF-91CE-9B962A869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DA61651-7750-46FC-93E9-DA0992BCE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FC47706-A620-4BDE-85DB-EE8C5D95E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32CC8B8-98F8-4C51-8CA6-E7A7711D9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D1F2321-8EA3-4376-A433-2C00174EF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61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643D3-06A9-459D-A837-026DD71D3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4630">
            <a:off x="8485426" y="1331950"/>
            <a:ext cx="4161893" cy="12008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BA240D-3D1F-4F65-B4F2-57435BAFB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8785197" y="4722357"/>
            <a:ext cx="4161893" cy="72312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2BC5CC-10BE-4A3E-A873-ED4BD40EB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854">
            <a:off x="10001016" y="993688"/>
            <a:ext cx="3351292" cy="120083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AB274F-6EDE-414E-934F-F98EA764F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10311964" y="5191297"/>
            <a:ext cx="2388199" cy="99998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ACEE6C4-DF21-46B7-B475-A190638BC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6341">
            <a:off x="-887878" y="5602114"/>
            <a:ext cx="2130480" cy="35470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66FF2D-C7E0-408D-A8B1-D56A7B7CB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386565" y="770805"/>
            <a:ext cx="2117872" cy="54777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96112BF-9126-41CE-AEEC-5179E84E6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07" y="0"/>
            <a:ext cx="9123399" cy="63627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C1D190D-2BD2-4E54-9FE1-3761430FF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376">
            <a:off x="-69670" y="2225869"/>
            <a:ext cx="1524281" cy="519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D59338E-2533-42F2-A5B5-A1CF0C4DB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3923">
            <a:off x="-479571" y="3598837"/>
            <a:ext cx="2029457" cy="519093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ACD64A9-8BA2-4C4E-BC63-402ACBF44DDE}"/>
              </a:ext>
            </a:extLst>
          </p:cNvPr>
          <p:cNvSpPr txBox="1"/>
          <p:nvPr/>
        </p:nvSpPr>
        <p:spPr>
          <a:xfrm>
            <a:off x="3189471" y="69369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Texto:José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Micard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Teixeira - Autor, Coach 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Música:Panpipes-One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Moment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 In Time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D0DC386A-EC0D-44D9-B5CD-E214F664C81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739" y="1039963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0023E69-B005-43EE-862C-2462F395A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0483">
            <a:off x="-510720" y="5183406"/>
            <a:ext cx="2814265" cy="839271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1D9B876-D90A-4960-B485-448E00385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3248">
            <a:off x="-536902" y="534844"/>
            <a:ext cx="1523551" cy="38969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C574442-B483-4D18-A96B-E87EC07AE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172">
            <a:off x="-6183" y="3014906"/>
            <a:ext cx="1082677" cy="38969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37D573D-C7F5-4A0A-B38D-2E8279B42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-6181" y="2577522"/>
            <a:ext cx="1082677" cy="38969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1E28C6E-99C6-4228-BC49-47CE2B2D5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48179">
            <a:off x="840346" y="2489337"/>
            <a:ext cx="1082677" cy="389693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031373D4-9701-4E7A-8C96-A921B7457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1802">
            <a:off x="934356" y="3155879"/>
            <a:ext cx="1082677" cy="38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8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328</Words>
  <Application>Microsoft Office PowerPoint</Application>
  <PresentationFormat>Ecrã Panorâmico</PresentationFormat>
  <Paragraphs>45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18</vt:i4>
      </vt:variant>
    </vt:vector>
  </HeadingPairs>
  <TitlesOfParts>
    <vt:vector size="26" baseType="lpstr">
      <vt:lpstr>Aparajita</vt:lpstr>
      <vt:lpstr>Arial</vt:lpstr>
      <vt:lpstr>Calibri</vt:lpstr>
      <vt:lpstr>Calibri Light</vt:lpstr>
      <vt:lpstr>Garamond</vt:lpstr>
      <vt:lpstr>Wingdings 2</vt:lpstr>
      <vt:lpstr>HDOfficeLightV0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2019-01-27T19:58:03Z</dcterms:created>
  <dcterms:modified xsi:type="dcterms:W3CDTF">2019-01-28T00:00:53Z</dcterms:modified>
</cp:coreProperties>
</file>