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1" r:id="rId2"/>
    <p:sldId id="262" r:id="rId3"/>
    <p:sldId id="257" r:id="rId4"/>
    <p:sldId id="256" r:id="rId5"/>
    <p:sldId id="259" r:id="rId6"/>
    <p:sldId id="258" r:id="rId7"/>
    <p:sldId id="260" r:id="rId8"/>
    <p:sldId id="261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/Pk80QZcU3HiK5n+/EIIA==" hashData="bOfs33RGmucXl9Bt70wBmPwBVPKrUXO1ND6sFeSD2aJ/1b7//yzkDAiOquM/ct6+5V8VTriPn7T6Tyx3OlIVZ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A180B982-E114-4947-B573-03AA8C98BA17}" type="datetimeFigureOut">
              <a:rPr lang="pt-PT" smtClean="0"/>
              <a:t>02-11-2018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3B4DFDAD-BEEA-44F3-A1CD-0100E7C21597}" type="slidenum">
              <a:rPr lang="pt-PT" smtClean="0"/>
              <a:t>‹#›</a:t>
            </a:fld>
            <a:endParaRPr lang="pt-PT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951077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arp dir="in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0B982-E114-4947-B573-03AA8C98BA17}" type="datetimeFigureOut">
              <a:rPr lang="pt-PT" smtClean="0"/>
              <a:t>02-11-2018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DFDAD-BEEA-44F3-A1CD-0100E7C21597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94316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arp dir="in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A180B982-E114-4947-B573-03AA8C98BA17}" type="datetimeFigureOut">
              <a:rPr lang="pt-PT" smtClean="0"/>
              <a:t>02-11-2018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3B4DFDAD-BEEA-44F3-A1CD-0100E7C21597}" type="slidenum">
              <a:rPr lang="pt-PT" smtClean="0"/>
              <a:t>‹#›</a:t>
            </a:fld>
            <a:endParaRPr lang="pt-PT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468622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arp dir="in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0B982-E114-4947-B573-03AA8C98BA17}" type="datetimeFigureOut">
              <a:rPr lang="pt-PT" smtClean="0"/>
              <a:t>02-11-2018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DFDAD-BEEA-44F3-A1CD-0100E7C21597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28657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arp dir="in"/>
      </p:transition>
    </mc:Choice>
    <mc:Fallback xmlns="">
      <p:transition spd="slow" advTm="15000">
        <p:fade/>
      </p:transition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0B982-E114-4947-B573-03AA8C98BA17}" type="datetimeFigureOut">
              <a:rPr lang="pt-PT" smtClean="0"/>
              <a:t>02-11-2018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DFDAD-BEEA-44F3-A1CD-0100E7C21597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13391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arp dir="in"/>
      </p:transition>
    </mc:Choice>
    <mc:Fallback xmlns="">
      <p:transition spd="slow" advTm="15000">
        <p:fade/>
      </p:transition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0B982-E114-4947-B573-03AA8C98BA17}" type="datetimeFigureOut">
              <a:rPr lang="pt-PT" smtClean="0"/>
              <a:t>02-11-2018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DFDAD-BEEA-44F3-A1CD-0100E7C21597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51860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arp dir="in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0B982-E114-4947-B573-03AA8C98BA17}" type="datetimeFigureOut">
              <a:rPr lang="pt-PT" smtClean="0"/>
              <a:t>02-11-2018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DFDAD-BEEA-44F3-A1CD-0100E7C21597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32189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arp dir="in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A180B982-E114-4947-B573-03AA8C98BA17}" type="datetimeFigureOut">
              <a:rPr lang="pt-PT" smtClean="0"/>
              <a:t>02-11-2018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3B4DFDAD-BEEA-44F3-A1CD-0100E7C21597}" type="slidenum">
              <a:rPr lang="pt-PT" smtClean="0"/>
              <a:t>‹#›</a:t>
            </a:fld>
            <a:endParaRPr lang="pt-PT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118826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arp dir="in"/>
      </p:transition>
    </mc:Choice>
    <mc:Fallback xmlns="">
      <p:transition spd="slow" advTm="15000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A180B982-E114-4947-B573-03AA8C98BA17}" type="datetimeFigureOut">
              <a:rPr lang="pt-PT" smtClean="0"/>
              <a:t>02-11-2018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3B4DFDAD-BEEA-44F3-A1CD-0100E7C21597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40270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arp dir="in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0B982-E114-4947-B573-03AA8C98BA17}" type="datetimeFigureOut">
              <a:rPr lang="pt-PT" smtClean="0"/>
              <a:t>02-11-2018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DFDAD-BEEA-44F3-A1CD-0100E7C21597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14501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arp dir="in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0B982-E114-4947-B573-03AA8C98BA17}" type="datetimeFigureOut">
              <a:rPr lang="pt-PT" smtClean="0"/>
              <a:t>02-11-2018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DFDAD-BEEA-44F3-A1CD-0100E7C21597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25016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arp dir="in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A180B982-E114-4947-B573-03AA8C98BA17}" type="datetimeFigureOut">
              <a:rPr lang="pt-PT" smtClean="0"/>
              <a:t>02-11-2018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3B4DFDAD-BEEA-44F3-A1CD-0100E7C21597}" type="slidenum">
              <a:rPr lang="pt-PT" smtClean="0"/>
              <a:t>‹#›</a:t>
            </a:fld>
            <a:endParaRPr lang="pt-PT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6073506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5000">
        <p14:warp dir="in"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cebook.com/olga.lopes.16" TargetMode="External"/><Relationship Id="rId2" Type="http://schemas.openxmlformats.org/officeDocument/2006/relationships/hyperlink" Target="mailto:lopesolg@gmail.com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youtube.com/c/olgalop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357A446-DB1F-4C6E-AA7D-C618EC2661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6761" y="1396746"/>
            <a:ext cx="280035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286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5000">
        <p:sndAc>
          <p:stSnd loop="1">
            <p:snd r:embed="rId2" name="Celine Dion-Immortality.wav"/>
          </p:stSnd>
        </p:sndAc>
      </p:transition>
    </mc:Choice>
    <mc:Fallback xmlns="">
      <p:transition advTm="5000">
        <p:sndAc>
          <p:stSnd loop="1">
            <p:snd r:embed="rId4" name="Celine Dion-Immortality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3E45709-3B60-41E4-B75A-707B4F2C86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4100" y="809625"/>
            <a:ext cx="9197896" cy="5743575"/>
          </a:xfrm>
          <a:prstGeom prst="rect">
            <a:avLst/>
          </a:prstGeom>
          <a:effectLst>
            <a:softEdge rad="977900"/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BC8ED71-7C52-417E-A598-30F1592D0D88}"/>
              </a:ext>
            </a:extLst>
          </p:cNvPr>
          <p:cNvSpPr/>
          <p:nvPr/>
        </p:nvSpPr>
        <p:spPr>
          <a:xfrm>
            <a:off x="1573122" y="3681412"/>
            <a:ext cx="5150769" cy="1015663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pt-PT" sz="6000" b="1" dirty="0">
                <a:ln>
                  <a:solidFill>
                    <a:srgbClr val="00206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A eternidade está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8BCEF69-6872-4563-800E-E6C1FE3E51D0}"/>
              </a:ext>
            </a:extLst>
          </p:cNvPr>
          <p:cNvSpPr/>
          <p:nvPr/>
        </p:nvSpPr>
        <p:spPr>
          <a:xfrm>
            <a:off x="6923048" y="5280168"/>
            <a:ext cx="3595856" cy="92333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PT" sz="5400" b="1" dirty="0">
                <a:ln>
                  <a:solidFill>
                    <a:srgbClr val="002060"/>
                  </a:solidFill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De Wandy Luz</a:t>
            </a:r>
          </a:p>
        </p:txBody>
      </p:sp>
    </p:spTree>
    <p:extLst>
      <p:ext uri="{BB962C8B-B14F-4D97-AF65-F5344CB8AC3E}">
        <p14:creationId xmlns:p14="http://schemas.microsoft.com/office/powerpoint/2010/main" val="3689930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arp dir="in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2883C5E-DA7F-4231-8AF6-88331F2C1A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2325" y="1409700"/>
            <a:ext cx="7924800" cy="4852988"/>
          </a:xfrm>
          <a:prstGeom prst="rect">
            <a:avLst/>
          </a:prstGeom>
          <a:effectLst>
            <a:softEdge rad="774700"/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8D4441A-B528-4F48-82DE-EB14D1E6BB9A}"/>
              </a:ext>
            </a:extLst>
          </p:cNvPr>
          <p:cNvSpPr/>
          <p:nvPr/>
        </p:nvSpPr>
        <p:spPr>
          <a:xfrm>
            <a:off x="2764407" y="2457657"/>
            <a:ext cx="392286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Hoje olhando algumas fotos antigas, eu me encontrei com as memórias, de um passado, nem tão distante mas que me fez lembrar de quem sou de verdade.</a:t>
            </a:r>
          </a:p>
        </p:txBody>
      </p:sp>
    </p:spTree>
    <p:extLst>
      <p:ext uri="{BB962C8B-B14F-4D97-AF65-F5344CB8AC3E}">
        <p14:creationId xmlns:p14="http://schemas.microsoft.com/office/powerpoint/2010/main" val="4112124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warp dir="in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6BA83AE6-0D08-42EB-A2AC-15421C99C7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7975" y="1600200"/>
            <a:ext cx="8462378" cy="4757737"/>
          </a:xfrm>
          <a:prstGeom prst="rect">
            <a:avLst/>
          </a:prstGeom>
          <a:effectLst>
            <a:softEdge rad="685800"/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7C6878-8094-4607-8F44-02796E541F3C}"/>
              </a:ext>
            </a:extLst>
          </p:cNvPr>
          <p:cNvSpPr/>
          <p:nvPr/>
        </p:nvSpPr>
        <p:spPr>
          <a:xfrm>
            <a:off x="3867510" y="664082"/>
            <a:ext cx="445698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Amores fracassados, sonhos que se dissolveram no ar, pessoas que significaram tanto, e que hoje eu já nem sei mais quem são, o que fazem, e aonde foram parar.</a:t>
            </a:r>
          </a:p>
        </p:txBody>
      </p:sp>
    </p:spTree>
    <p:extLst>
      <p:ext uri="{BB962C8B-B14F-4D97-AF65-F5344CB8AC3E}">
        <p14:creationId xmlns:p14="http://schemas.microsoft.com/office/powerpoint/2010/main" val="3414371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warp dir="in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46AE0A7-FE08-4113-AF1E-2608F9CA66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8900" y="1371601"/>
            <a:ext cx="8614326" cy="4748212"/>
          </a:xfrm>
          <a:prstGeom prst="rect">
            <a:avLst/>
          </a:prstGeom>
          <a:effectLst>
            <a:softEdge rad="660400"/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28731F2-6EF4-490E-8E01-8A1D5693C5A5}"/>
              </a:ext>
            </a:extLst>
          </p:cNvPr>
          <p:cNvSpPr/>
          <p:nvPr/>
        </p:nvSpPr>
        <p:spPr>
          <a:xfrm>
            <a:off x="1857980" y="3269736"/>
            <a:ext cx="507808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Mas sabe que eu sorri, mesmo com lágrimas rolando silenciosamente pelo rosto.</a:t>
            </a:r>
          </a:p>
        </p:txBody>
      </p:sp>
    </p:spTree>
    <p:extLst>
      <p:ext uri="{BB962C8B-B14F-4D97-AF65-F5344CB8AC3E}">
        <p14:creationId xmlns:p14="http://schemas.microsoft.com/office/powerpoint/2010/main" val="3944948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arp dir="in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A26240E-2D7B-407D-A489-535ED118A7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9975" y="1676400"/>
            <a:ext cx="7327284" cy="4500563"/>
          </a:xfrm>
          <a:prstGeom prst="rect">
            <a:avLst/>
          </a:prstGeom>
          <a:effectLst>
            <a:softEdge rad="5334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4978777-695B-42BF-8381-ED04E71C69A7}"/>
              </a:ext>
            </a:extLst>
          </p:cNvPr>
          <p:cNvSpPr/>
          <p:nvPr/>
        </p:nvSpPr>
        <p:spPr>
          <a:xfrm>
            <a:off x="2234241" y="2518762"/>
            <a:ext cx="404578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Sorri, vendo um filme que apesar de às vezes não ser tão feliz, eu protagonizei com alma pura, um coração sincero e muita vontade de criar meu final feliz.</a:t>
            </a:r>
          </a:p>
        </p:txBody>
      </p:sp>
    </p:spTree>
    <p:extLst>
      <p:ext uri="{BB962C8B-B14F-4D97-AF65-F5344CB8AC3E}">
        <p14:creationId xmlns:p14="http://schemas.microsoft.com/office/powerpoint/2010/main" val="668212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warp dir="in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904FEA4-0189-436A-989C-8CFBA313D5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3274" y="1733551"/>
            <a:ext cx="6929959" cy="4724400"/>
          </a:xfrm>
          <a:prstGeom prst="rect">
            <a:avLst/>
          </a:prstGeom>
          <a:effectLst>
            <a:softEdge rad="6604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61254A3-AE0A-4B4C-820E-DA5D7CFFB302}"/>
              </a:ext>
            </a:extLst>
          </p:cNvPr>
          <p:cNvSpPr/>
          <p:nvPr/>
        </p:nvSpPr>
        <p:spPr>
          <a:xfrm>
            <a:off x="6547449" y="819835"/>
            <a:ext cx="351957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Deitada em minha cama, olhando pela janela, em mais um dia frio de inverno, eu me pergunto, se de fato terei um final feliz.</a:t>
            </a:r>
          </a:p>
        </p:txBody>
      </p:sp>
    </p:spTree>
    <p:extLst>
      <p:ext uri="{BB962C8B-B14F-4D97-AF65-F5344CB8AC3E}">
        <p14:creationId xmlns:p14="http://schemas.microsoft.com/office/powerpoint/2010/main" val="509334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warp dir="in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EC5EBFD-95B8-4126-BBD2-44F3CDD6BD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3224" y="1704975"/>
            <a:ext cx="8317871" cy="4648200"/>
          </a:xfrm>
          <a:prstGeom prst="rect">
            <a:avLst/>
          </a:prstGeom>
          <a:effectLst>
            <a:softEdge rad="5715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3F665C1-B008-4393-8070-7DEB1F7194EC}"/>
              </a:ext>
            </a:extLst>
          </p:cNvPr>
          <p:cNvSpPr/>
          <p:nvPr/>
        </p:nvSpPr>
        <p:spPr>
          <a:xfrm>
            <a:off x="6200776" y="358336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 resposta é instantânea; </a:t>
            </a:r>
          </a:p>
          <a:p>
            <a:pPr algn="ctr"/>
            <a:r>
              <a:rPr lang="pt-PT" sz="32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‘ Mas é claro que que terei</a:t>
            </a:r>
          </a:p>
          <a:p>
            <a:pPr algn="ctr"/>
            <a:r>
              <a:rPr lang="pt-PT" sz="32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um final feliz’! </a:t>
            </a:r>
          </a:p>
        </p:txBody>
      </p:sp>
    </p:spTree>
    <p:extLst>
      <p:ext uri="{BB962C8B-B14F-4D97-AF65-F5344CB8AC3E}">
        <p14:creationId xmlns:p14="http://schemas.microsoft.com/office/powerpoint/2010/main" val="3690300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arp dir="in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9366A3-763A-4E95-994E-2F0D89AF35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6819" y="1434682"/>
            <a:ext cx="7173996" cy="4766722"/>
          </a:xfrm>
          <a:prstGeom prst="rect">
            <a:avLst/>
          </a:prstGeom>
          <a:effectLst>
            <a:softEdge rad="6096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67D9B2B-AA3B-499C-B72F-81DE3392D716}"/>
              </a:ext>
            </a:extLst>
          </p:cNvPr>
          <p:cNvSpPr/>
          <p:nvPr/>
        </p:nvSpPr>
        <p:spPr>
          <a:xfrm>
            <a:off x="1622486" y="2146166"/>
            <a:ext cx="397605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Porque só depende de mim, das minhas decisões, do que vou plantar, do quanto vou lutar, o quanto sou capaz de suportar até vencer, </a:t>
            </a:r>
          </a:p>
        </p:txBody>
      </p:sp>
    </p:spTree>
    <p:extLst>
      <p:ext uri="{BB962C8B-B14F-4D97-AF65-F5344CB8AC3E}">
        <p14:creationId xmlns:p14="http://schemas.microsoft.com/office/powerpoint/2010/main" val="401815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arp dir="in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FA569B9-4A42-4E8F-A74F-B7921A3404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5174" y="1722501"/>
            <a:ext cx="7610476" cy="4821174"/>
          </a:xfrm>
          <a:prstGeom prst="rect">
            <a:avLst/>
          </a:prstGeom>
          <a:effectLst>
            <a:softEdge rad="10287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187037E-A017-491E-BBA0-34EFD61CCCE5}"/>
              </a:ext>
            </a:extLst>
          </p:cNvPr>
          <p:cNvSpPr/>
          <p:nvPr/>
        </p:nvSpPr>
        <p:spPr>
          <a:xfrm>
            <a:off x="7021902" y="1834819"/>
            <a:ext cx="376309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até ser quem eu quiser e fazer tudo aquilo que satisfaz a minha alma, que alegra meu espírito, </a:t>
            </a:r>
          </a:p>
        </p:txBody>
      </p:sp>
    </p:spTree>
    <p:extLst>
      <p:ext uri="{BB962C8B-B14F-4D97-AF65-F5344CB8AC3E}">
        <p14:creationId xmlns:p14="http://schemas.microsoft.com/office/powerpoint/2010/main" val="1997945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arp dir="in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AE6F540-AF0C-4A2D-8D44-547679F003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5149" y="1581150"/>
            <a:ext cx="7153603" cy="4610100"/>
          </a:xfrm>
          <a:prstGeom prst="rect">
            <a:avLst/>
          </a:prstGeom>
          <a:effectLst>
            <a:softEdge rad="6858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6ABF0E9-A150-44E5-9B64-55296EA8787B}"/>
              </a:ext>
            </a:extLst>
          </p:cNvPr>
          <p:cNvSpPr/>
          <p:nvPr/>
        </p:nvSpPr>
        <p:spPr>
          <a:xfrm>
            <a:off x="2658446" y="2362706"/>
            <a:ext cx="402350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que traz à tona o melhor da minha essência, vou lutar até ser e dar o melhor de mim, em tudo que eu fizer e para todos que eu encontrar.</a:t>
            </a:r>
          </a:p>
        </p:txBody>
      </p:sp>
    </p:spTree>
    <p:extLst>
      <p:ext uri="{BB962C8B-B14F-4D97-AF65-F5344CB8AC3E}">
        <p14:creationId xmlns:p14="http://schemas.microsoft.com/office/powerpoint/2010/main" val="1810831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warp dir="in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47585FF-3B8C-4DBA-9FE5-273AD15FB8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3274" y="1876426"/>
            <a:ext cx="7291201" cy="4552950"/>
          </a:xfrm>
          <a:prstGeom prst="rect">
            <a:avLst/>
          </a:prstGeom>
          <a:effectLst>
            <a:softEdge rad="7112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D1142C3-0DCB-472A-B4D3-0E36FDBC65AB}"/>
              </a:ext>
            </a:extLst>
          </p:cNvPr>
          <p:cNvSpPr/>
          <p:nvPr/>
        </p:nvSpPr>
        <p:spPr>
          <a:xfrm>
            <a:off x="1432524" y="2383186"/>
            <a:ext cx="443343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 eternidade está em momentos inesquecíveis, em carinhos e declarações inesperadas, na simplicidade, nos olhares que abraçam, em sorrisos que confortam, em palavras que inspiram.</a:t>
            </a:r>
          </a:p>
        </p:txBody>
      </p:sp>
    </p:spTree>
    <p:extLst>
      <p:ext uri="{BB962C8B-B14F-4D97-AF65-F5344CB8AC3E}">
        <p14:creationId xmlns:p14="http://schemas.microsoft.com/office/powerpoint/2010/main" val="3457548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warp dir="in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48FAFEA-D1AA-4B4B-B600-42A2E25380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7549" y="1021714"/>
            <a:ext cx="7667625" cy="5469573"/>
          </a:xfrm>
          <a:prstGeom prst="rect">
            <a:avLst/>
          </a:prstGeom>
          <a:effectLst>
            <a:softEdge rad="7493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EF848EF-EECD-4132-BCD4-1E6F1A8E1CA3}"/>
              </a:ext>
            </a:extLst>
          </p:cNvPr>
          <p:cNvSpPr/>
          <p:nvPr/>
        </p:nvSpPr>
        <p:spPr>
          <a:xfrm>
            <a:off x="1992881" y="2074137"/>
            <a:ext cx="370917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É isso que eu quero, quero viver na eternidade de momentos felizes, quero viver na eternidade de suas memórias, quero ser sua boa lembrança.</a:t>
            </a:r>
          </a:p>
        </p:txBody>
      </p:sp>
    </p:spTree>
    <p:extLst>
      <p:ext uri="{BB962C8B-B14F-4D97-AF65-F5344CB8AC3E}">
        <p14:creationId xmlns:p14="http://schemas.microsoft.com/office/powerpoint/2010/main" val="246100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warp dir="in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EE15D49-0947-4633-9280-5E82781920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5599" y="1343025"/>
            <a:ext cx="7743825" cy="5162550"/>
          </a:xfrm>
          <a:prstGeom prst="rect">
            <a:avLst/>
          </a:prstGeom>
          <a:effectLst>
            <a:softEdge rad="7874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BB70F9B-A49A-456A-B2BC-1C67F0EB42F6}"/>
              </a:ext>
            </a:extLst>
          </p:cNvPr>
          <p:cNvSpPr/>
          <p:nvPr/>
        </p:nvSpPr>
        <p:spPr>
          <a:xfrm>
            <a:off x="7172325" y="580162"/>
            <a:ext cx="386715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Então , dou um beijo e um abraço apertado em minhas memórias, minhas feridas, e abro os braços para a eternidade, sejamos todos eternos na caixinha de lembranças especiais de cada um que cruzar nosso caminho.</a:t>
            </a:r>
          </a:p>
        </p:txBody>
      </p:sp>
    </p:spTree>
    <p:extLst>
      <p:ext uri="{BB962C8B-B14F-4D97-AF65-F5344CB8AC3E}">
        <p14:creationId xmlns:p14="http://schemas.microsoft.com/office/powerpoint/2010/main" val="1256609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2000">
        <p14:warp dir="in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3A87860-4498-4F65-B66B-9A96862F65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474" y="1329267"/>
            <a:ext cx="7962901" cy="4904846"/>
          </a:xfrm>
          <a:prstGeom prst="rect">
            <a:avLst/>
          </a:prstGeom>
          <a:effectLst>
            <a:softEdge rad="6096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BC3ABE5-6259-44AA-92C6-BC54218DE8D0}"/>
              </a:ext>
            </a:extLst>
          </p:cNvPr>
          <p:cNvSpPr/>
          <p:nvPr/>
        </p:nvSpPr>
        <p:spPr>
          <a:xfrm>
            <a:off x="3493757" y="3136612"/>
            <a:ext cx="36631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Vem ser eterno comigo?</a:t>
            </a:r>
          </a:p>
        </p:txBody>
      </p:sp>
    </p:spTree>
    <p:extLst>
      <p:ext uri="{BB962C8B-B14F-4D97-AF65-F5344CB8AC3E}">
        <p14:creationId xmlns:p14="http://schemas.microsoft.com/office/powerpoint/2010/main" val="1008713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warp dir="in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D96BE0EB-B252-467B-B5FA-569E660CB11A}"/>
              </a:ext>
            </a:extLst>
          </p:cNvPr>
          <p:cNvSpPr txBox="1"/>
          <p:nvPr/>
        </p:nvSpPr>
        <p:spPr>
          <a:xfrm>
            <a:off x="3407304" y="226303"/>
            <a:ext cx="705273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Texto:Wandy Luz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Música:Celine Dion-Immortality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2"/>
              </a:rPr>
              <a:t>lopesolg@gmail.com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3"/>
              </a:rPr>
              <a:t>www.facebook.com/olga.lopes.16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www.youtube.com/c/olgalopes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5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A1BD8F-1E4A-4A99-B352-65E178CAE6E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38" b="17262"/>
          <a:stretch/>
        </p:blipFill>
        <p:spPr>
          <a:xfrm>
            <a:off x="2333367" y="711498"/>
            <a:ext cx="1559662" cy="203583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53147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0">
        <p14:warp dir="in"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Badge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A1A3E1F0-B5EF-49C5-810A-B1B32AEDDC8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 eternidade está.De Wandy Luz</Template>
  <TotalTime>2</TotalTime>
  <Words>398</Words>
  <Application>Microsoft Office PowerPoint</Application>
  <PresentationFormat>Widescreen</PresentationFormat>
  <Paragraphs>28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 CENA</vt:lpstr>
      <vt:lpstr>Arial</vt:lpstr>
      <vt:lpstr>Cambria Math</vt:lpstr>
      <vt:lpstr>Gill Sans MT</vt:lpstr>
      <vt:lpstr>Impact</vt:lpstr>
      <vt:lpstr>Badge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Olga Lopes</dc:creator>
  <cp:lastModifiedBy>Olga Lopes</cp:lastModifiedBy>
  <cp:revision>1</cp:revision>
  <dcterms:created xsi:type="dcterms:W3CDTF">2018-11-02T00:27:24Z</dcterms:created>
  <dcterms:modified xsi:type="dcterms:W3CDTF">2018-11-02T00:29:31Z</dcterms:modified>
</cp:coreProperties>
</file>