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0" r:id="rId1"/>
  </p:sldMasterIdLst>
  <p:sldIdLst>
    <p:sldId id="257" r:id="rId2"/>
    <p:sldId id="276" r:id="rId3"/>
    <p:sldId id="256" r:id="rId4"/>
    <p:sldId id="259" r:id="rId5"/>
    <p:sldId id="260" r:id="rId6"/>
    <p:sldId id="258" r:id="rId7"/>
    <p:sldId id="267" r:id="rId8"/>
    <p:sldId id="261" r:id="rId9"/>
    <p:sldId id="262" r:id="rId10"/>
    <p:sldId id="263" r:id="rId11"/>
    <p:sldId id="264" r:id="rId12"/>
    <p:sldId id="266" r:id="rId13"/>
    <p:sldId id="265" r:id="rId14"/>
    <p:sldId id="268" r:id="rId15"/>
    <p:sldId id="270" r:id="rId16"/>
    <p:sldId id="269" r:id="rId17"/>
    <p:sldId id="280" r:id="rId18"/>
    <p:sldId id="271" r:id="rId19"/>
    <p:sldId id="272" r:id="rId20"/>
    <p:sldId id="273" r:id="rId21"/>
    <p:sldId id="274" r:id="rId22"/>
    <p:sldId id="279" r:id="rId23"/>
    <p:sldId id="277" r:id="rId24"/>
    <p:sldId id="278" r:id="rId25"/>
    <p:sldId id="275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Kj7sGNzdVUqZAwMfbEo0w==" hashData="kbGY/4WRspRfuQqmBwoHbTTboqpNkludATvRMjh+JPyq1WgaAE4hl0rNiCY6DBWF6bXGvzmjzJOU/3psfZph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160EA64-D806-43AC-9DF2-F8C432F32B4C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15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00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160EA64-D806-43AC-9DF2-F8C432F32B4C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22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B134690-1557-4C89-A502-4959FE7FAD70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32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160EA64-D806-43AC-9DF2-F8C432F32B4C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83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33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C278504F-A551-4DE0-9316-4DCD1D8CC752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86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63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42B0DB6-F5C7-45FB-8CF3-31B45F9C2DAC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46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10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67C6F52A-A82B-47A2-A83A-8C4C91F2D59F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89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9/23/2018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36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FE318C2-CDDE-407B-A358-CB270B7C3D92}"/>
              </a:ext>
            </a:extLst>
          </p:cNvPr>
          <p:cNvSpPr/>
          <p:nvPr/>
        </p:nvSpPr>
        <p:spPr>
          <a:xfrm>
            <a:off x="1716435" y="1120259"/>
            <a:ext cx="8759129" cy="86177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5000" b="1" dirty="0">
                <a:ln w="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ED23EA-DEDB-4D83-AC0F-C4FCBD572019}"/>
              </a:ext>
            </a:extLst>
          </p:cNvPr>
          <p:cNvSpPr/>
          <p:nvPr/>
        </p:nvSpPr>
        <p:spPr>
          <a:xfrm>
            <a:off x="3771041" y="2958584"/>
            <a:ext cx="4169731" cy="144655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PT" sz="4400" dirty="0">
                <a:ln w="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ERKLEY" panose="02000000000000000000" pitchFamily="2" charset="0"/>
              </a:rPr>
              <a:t>DE</a:t>
            </a:r>
          </a:p>
          <a:p>
            <a:pPr algn="ctr"/>
            <a:r>
              <a:rPr lang="pt-PT" sz="4400" dirty="0">
                <a:ln w="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BERKLEY" panose="02000000000000000000" pitchFamily="2" charset="0"/>
              </a:rPr>
              <a:t>Vanelli Doratioto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8FB9A9-BC5A-46F0-A7A5-8DC262573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7806" y="2129909"/>
            <a:ext cx="3067050" cy="1828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5D80399-401A-4608-973C-4EE107DF9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838091" y="2129909"/>
            <a:ext cx="2897569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2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  <p:sndAc>
          <p:stSnd loop="1">
            <p:snd r:embed="rId2" name="Ricky King - Orkest (Blue Mountain).wav"/>
          </p:stSnd>
        </p:sndAc>
      </p:transition>
    </mc:Choice>
    <mc:Fallback>
      <p:transition spd="slow" advTm="10000">
        <p:fade/>
        <p:sndAc>
          <p:stSnd loop="1">
            <p:snd r:embed="rId2" name="Ricky King - Orkest (Blue Mountain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8ECCC5-5D01-43B0-943B-111D8B82A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9A3D690-15C0-4FEB-B9C6-437A7A3829AF}"/>
              </a:ext>
            </a:extLst>
          </p:cNvPr>
          <p:cNvSpPr/>
          <p:nvPr/>
        </p:nvSpPr>
        <p:spPr>
          <a:xfrm>
            <a:off x="266699" y="3296335"/>
            <a:ext cx="61912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rgbClr val="7030A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a aspereza da vida, com pessoas vazias e amores fugazes.</a:t>
            </a:r>
          </a:p>
        </p:txBody>
      </p:sp>
    </p:spTree>
    <p:extLst>
      <p:ext uri="{BB962C8B-B14F-4D97-AF65-F5344CB8AC3E}">
        <p14:creationId xmlns:p14="http://schemas.microsoft.com/office/powerpoint/2010/main" val="189388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918921-F101-4C1D-BFB2-0579D9F27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E2A69C-6265-42DF-9D84-FDEF94A24FD7}"/>
              </a:ext>
            </a:extLst>
          </p:cNvPr>
          <p:cNvSpPr/>
          <p:nvPr/>
        </p:nvSpPr>
        <p:spPr>
          <a:xfrm>
            <a:off x="438150" y="2910185"/>
            <a:ext cx="67437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as mentiras deslavadas, com a imposição de horários e com a ideia de que as coisas são assim mesmo.</a:t>
            </a:r>
          </a:p>
        </p:txBody>
      </p:sp>
    </p:spTree>
    <p:extLst>
      <p:ext uri="{BB962C8B-B14F-4D97-AF65-F5344CB8AC3E}">
        <p14:creationId xmlns:p14="http://schemas.microsoft.com/office/powerpoint/2010/main" val="92689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5F6F9DE-1390-4997-9A4E-01EFF67342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1EB5097-534B-4731-B51F-E6016CC42D8C}"/>
              </a:ext>
            </a:extLst>
          </p:cNvPr>
          <p:cNvSpPr/>
          <p:nvPr/>
        </p:nvSpPr>
        <p:spPr>
          <a:xfrm>
            <a:off x="542925" y="277683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a injustiça, com o salário que não te sustenta e com a falta de disposição.</a:t>
            </a:r>
          </a:p>
        </p:txBody>
      </p:sp>
    </p:spTree>
    <p:extLst>
      <p:ext uri="{BB962C8B-B14F-4D97-AF65-F5344CB8AC3E}">
        <p14:creationId xmlns:p14="http://schemas.microsoft.com/office/powerpoint/2010/main" val="271959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D34954-07A0-4A5F-9A4C-E525C31E2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D5E11B8-9D30-48F2-92EC-30A92CDA9CE4}"/>
              </a:ext>
            </a:extLst>
          </p:cNvPr>
          <p:cNvSpPr/>
          <p:nvPr/>
        </p:nvSpPr>
        <p:spPr>
          <a:xfrm>
            <a:off x="171450" y="466636"/>
            <a:ext cx="45053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a poluição dos rios, dos ares e das mentes, com as propagandas televisivas e com os milagres prometidos em troca de favores.</a:t>
            </a:r>
          </a:p>
        </p:txBody>
      </p:sp>
    </p:spTree>
    <p:extLst>
      <p:ext uri="{BB962C8B-B14F-4D97-AF65-F5344CB8AC3E}">
        <p14:creationId xmlns:p14="http://schemas.microsoft.com/office/powerpoint/2010/main" val="393297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46C9A6-3B37-4E17-AD73-6837892EA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792A32C-8470-463E-83B9-B076D613B21B}"/>
              </a:ext>
            </a:extLst>
          </p:cNvPr>
          <p:cNvSpPr/>
          <p:nvPr/>
        </p:nvSpPr>
        <p:spPr>
          <a:xfrm>
            <a:off x="476250" y="2881610"/>
            <a:ext cx="542925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um amor morno, com uma dor que não passa e com uma tristeza que não tem fim.</a:t>
            </a:r>
          </a:p>
        </p:txBody>
      </p:sp>
    </p:spTree>
    <p:extLst>
      <p:ext uri="{BB962C8B-B14F-4D97-AF65-F5344CB8AC3E}">
        <p14:creationId xmlns:p14="http://schemas.microsoft.com/office/powerpoint/2010/main" val="330138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37F725-89DC-4A90-9F1D-7C29EF041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3895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90B4769-AF3C-4863-B73C-06EEA7FE4A42}"/>
              </a:ext>
            </a:extLst>
          </p:cNvPr>
          <p:cNvSpPr/>
          <p:nvPr/>
        </p:nvSpPr>
        <p:spPr>
          <a:xfrm>
            <a:off x="561975" y="1386185"/>
            <a:ext cx="49720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a chorar escondido, que você não se acostume a deixar certos tipos de roupas e ideias de lado.</a:t>
            </a:r>
          </a:p>
        </p:txBody>
      </p:sp>
    </p:spTree>
    <p:extLst>
      <p:ext uri="{BB962C8B-B14F-4D97-AF65-F5344CB8AC3E}">
        <p14:creationId xmlns:p14="http://schemas.microsoft.com/office/powerpoint/2010/main" val="366794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F86DEA-8630-493E-B1FC-227D29A3E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940B8D8-6705-4567-93BC-4790DC485E56}"/>
              </a:ext>
            </a:extLst>
          </p:cNvPr>
          <p:cNvSpPr/>
          <p:nvPr/>
        </p:nvSpPr>
        <p:spPr>
          <a:xfrm>
            <a:off x="990600" y="3429000"/>
            <a:ext cx="7315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a pegar trânsito para ir e voltar do trabalho. Eu desejo que você não se acostume com o que não te faz bem.</a:t>
            </a:r>
          </a:p>
        </p:txBody>
      </p:sp>
    </p:spTree>
    <p:extLst>
      <p:ext uri="{BB962C8B-B14F-4D97-AF65-F5344CB8AC3E}">
        <p14:creationId xmlns:p14="http://schemas.microsoft.com/office/powerpoint/2010/main" val="390901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E2FF58-1FC1-416B-A67F-7E0305D6E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47D7E58-E92F-4E1C-BB5C-00586AAE2937}"/>
              </a:ext>
            </a:extLst>
          </p:cNvPr>
          <p:cNvSpPr/>
          <p:nvPr/>
        </p:nvSpPr>
        <p:spPr>
          <a:xfrm>
            <a:off x="1276350" y="1300460"/>
            <a:ext cx="46958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as coisas impostas. Eu desejo que você não se acostume com o que não te agrada no corpo e na vida.</a:t>
            </a:r>
          </a:p>
        </p:txBody>
      </p:sp>
    </p:spTree>
    <p:extLst>
      <p:ext uri="{BB962C8B-B14F-4D97-AF65-F5344CB8AC3E}">
        <p14:creationId xmlns:p14="http://schemas.microsoft.com/office/powerpoint/2010/main" val="94373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72DB1F-5F77-425D-87F8-6B7D79835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313DE69-F63A-4876-A19F-1FC09B255687}"/>
              </a:ext>
            </a:extLst>
          </p:cNvPr>
          <p:cNvSpPr/>
          <p:nvPr/>
        </p:nvSpPr>
        <p:spPr>
          <a:xfrm>
            <a:off x="2286000" y="438218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pessoas e trabalhos que não te dão valor.</a:t>
            </a:r>
          </a:p>
        </p:txBody>
      </p:sp>
    </p:spTree>
    <p:extLst>
      <p:ext uri="{BB962C8B-B14F-4D97-AF65-F5344CB8AC3E}">
        <p14:creationId xmlns:p14="http://schemas.microsoft.com/office/powerpoint/2010/main" val="262604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AEB353-DB55-46A0-949C-F01977CC2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87F9617-27ED-40D7-86E2-8F089CCD8A4A}"/>
              </a:ext>
            </a:extLst>
          </p:cNvPr>
          <p:cNvSpPr/>
          <p:nvPr/>
        </p:nvSpPr>
        <p:spPr>
          <a:xfrm>
            <a:off x="733425" y="495211"/>
            <a:ext cx="43815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as falsas amizades, que você não se acostume com as ofensas do mundo e que você não se acostume com a escassez de sentido.</a:t>
            </a:r>
          </a:p>
        </p:txBody>
      </p:sp>
    </p:spTree>
    <p:extLst>
      <p:ext uri="{BB962C8B-B14F-4D97-AF65-F5344CB8AC3E}">
        <p14:creationId xmlns:p14="http://schemas.microsoft.com/office/powerpoint/2010/main" val="22868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051818-0078-4F71-B57D-73525B804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B2D1626-106E-4514-BC27-D548C80AE35E}"/>
              </a:ext>
            </a:extLst>
          </p:cNvPr>
          <p:cNvSpPr/>
          <p:nvPr/>
        </p:nvSpPr>
        <p:spPr>
          <a:xfrm>
            <a:off x="2505074" y="471785"/>
            <a:ext cx="78390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uma vida difícil, com um casamento ruim e com a profissão errada.</a:t>
            </a:r>
          </a:p>
        </p:txBody>
      </p:sp>
    </p:spTree>
    <p:extLst>
      <p:ext uri="{BB962C8B-B14F-4D97-AF65-F5344CB8AC3E}">
        <p14:creationId xmlns:p14="http://schemas.microsoft.com/office/powerpoint/2010/main" val="200947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C5D27E-96C1-4A63-9312-C23F303FA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679C2BC-46E1-4733-BB9D-4B6FB5D9505C}"/>
              </a:ext>
            </a:extLst>
          </p:cNvPr>
          <p:cNvSpPr/>
          <p:nvPr/>
        </p:nvSpPr>
        <p:spPr>
          <a:xfrm>
            <a:off x="657224" y="957560"/>
            <a:ext cx="361950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a ser sozinho, que você não se acostume com a falta de vontade e que você não se acostume com a falta de amor.</a:t>
            </a:r>
          </a:p>
        </p:txBody>
      </p:sp>
    </p:spTree>
    <p:extLst>
      <p:ext uri="{BB962C8B-B14F-4D97-AF65-F5344CB8AC3E}">
        <p14:creationId xmlns:p14="http://schemas.microsoft.com/office/powerpoint/2010/main" val="252256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A4037A-CD6B-409D-9C51-56BDA6FE6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92B9F4C-0D0D-4EDA-A958-DE9A3248D61B}"/>
              </a:ext>
            </a:extLst>
          </p:cNvPr>
          <p:cNvSpPr/>
          <p:nvPr/>
        </p:nvSpPr>
        <p:spPr>
          <a:xfrm>
            <a:off x="628649" y="4632305"/>
            <a:ext cx="111918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não se acostume com a entrega sem prazer, com a viagem e a vida não desejada e que você não se acostume com o que não te traz realização.</a:t>
            </a:r>
          </a:p>
        </p:txBody>
      </p:sp>
    </p:spTree>
    <p:extLst>
      <p:ext uri="{BB962C8B-B14F-4D97-AF65-F5344CB8AC3E}">
        <p14:creationId xmlns:p14="http://schemas.microsoft.com/office/powerpoint/2010/main" val="400467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CF7623-ECFF-46BB-BFDD-A37288D57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A1A9A47-B1B2-4425-AABD-A024F1C06D56}"/>
              </a:ext>
            </a:extLst>
          </p:cNvPr>
          <p:cNvSpPr/>
          <p:nvPr/>
        </p:nvSpPr>
        <p:spPr>
          <a:xfrm>
            <a:off x="2305050" y="3805535"/>
            <a:ext cx="71818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nunca se acostume. Eu desejo que você se levante enquanto todos ainda estiverem sentados para enxergar tudo de outro prisma.</a:t>
            </a:r>
          </a:p>
        </p:txBody>
      </p:sp>
    </p:spTree>
    <p:extLst>
      <p:ext uri="{BB962C8B-B14F-4D97-AF65-F5344CB8AC3E}">
        <p14:creationId xmlns:p14="http://schemas.microsoft.com/office/powerpoint/2010/main" val="376165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715670-BE2A-4368-A8AD-03810D74D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E1A93A2-60B1-49F6-B6FC-E425AFD1958A}"/>
              </a:ext>
            </a:extLst>
          </p:cNvPr>
          <p:cNvSpPr/>
          <p:nvPr/>
        </p:nvSpPr>
        <p:spPr>
          <a:xfrm>
            <a:off x="324568" y="4352656"/>
            <a:ext cx="58571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veja possibilidades e opções onde antes só via incertezas. </a:t>
            </a:r>
          </a:p>
        </p:txBody>
      </p:sp>
    </p:spTree>
    <p:extLst>
      <p:ext uri="{BB962C8B-B14F-4D97-AF65-F5344CB8AC3E}">
        <p14:creationId xmlns:p14="http://schemas.microsoft.com/office/powerpoint/2010/main" val="232230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C87F9B-77F3-415C-9DD0-BF424741C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270B77E-CE9B-483A-B996-17465DCA7ECE}"/>
              </a:ext>
            </a:extLst>
          </p:cNvPr>
          <p:cNvSpPr/>
          <p:nvPr/>
        </p:nvSpPr>
        <p:spPr>
          <a:xfrm>
            <a:off x="353144" y="4333875"/>
            <a:ext cx="76192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mude de caminhos, que troque os falsos amores por reais e os amigos da onça por verdadeiros.</a:t>
            </a:r>
          </a:p>
        </p:txBody>
      </p:sp>
    </p:spTree>
    <p:extLst>
      <p:ext uri="{BB962C8B-B14F-4D97-AF65-F5344CB8AC3E}">
        <p14:creationId xmlns:p14="http://schemas.microsoft.com/office/powerpoint/2010/main" val="256099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4BCAE5-C83E-4F66-BDA9-A3AAD79F5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D077202-3CE2-4232-AE4F-5FE312BD1D38}"/>
              </a:ext>
            </a:extLst>
          </p:cNvPr>
          <p:cNvSpPr/>
          <p:nvPr/>
        </p:nvSpPr>
        <p:spPr>
          <a:xfrm>
            <a:off x="313426" y="1720840"/>
            <a:ext cx="486242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abandone os empregos e pessoas que te põem para baixo e que você tenha um fantástico encontro com suas reais aspirações.</a:t>
            </a:r>
          </a:p>
        </p:txBody>
      </p:sp>
    </p:spTree>
    <p:extLst>
      <p:ext uri="{BB962C8B-B14F-4D97-AF65-F5344CB8AC3E}">
        <p14:creationId xmlns:p14="http://schemas.microsoft.com/office/powerpoint/2010/main" val="286113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E345DA-CEFD-46B8-901F-E531D1B40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29425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194D383-3F99-40A9-87B3-0B42EC05BB35}"/>
              </a:ext>
            </a:extLst>
          </p:cNvPr>
          <p:cNvSpPr/>
          <p:nvPr/>
        </p:nvSpPr>
        <p:spPr>
          <a:xfrm>
            <a:off x="425569" y="482452"/>
            <a:ext cx="40084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Eu desejo que você ache no mundo um lugar aconchegante, repleto de pessoas felizes, e que lá possa traçar suas metas de forma que resguardem sua integridade.</a:t>
            </a:r>
          </a:p>
        </p:txBody>
      </p:sp>
    </p:spTree>
    <p:extLst>
      <p:ext uri="{BB962C8B-B14F-4D97-AF65-F5344CB8AC3E}">
        <p14:creationId xmlns:p14="http://schemas.microsoft.com/office/powerpoint/2010/main" val="406988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526D23-9772-46BA-8A4C-46FE52299D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E2548E7-69AA-4542-B5A1-CBFB039FA4CA}"/>
              </a:ext>
            </a:extLst>
          </p:cNvPr>
          <p:cNvSpPr/>
          <p:nvPr/>
        </p:nvSpPr>
        <p:spPr>
          <a:xfrm>
            <a:off x="277304" y="538343"/>
            <a:ext cx="429469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se cuide, que se ame e que você possa amar de forma desmedida, deixando de lado o medo do que é maravilhoso pela certeza do que é sem graça.</a:t>
            </a:r>
          </a:p>
        </p:txBody>
      </p:sp>
    </p:spTree>
    <p:extLst>
      <p:ext uri="{BB962C8B-B14F-4D97-AF65-F5344CB8AC3E}">
        <p14:creationId xmlns:p14="http://schemas.microsoft.com/office/powerpoint/2010/main" val="67261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10498D-C51B-43F8-AD25-69D0E97A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89C0EF9-3157-40B1-8CBB-C194AA7E2B4B}"/>
              </a:ext>
            </a:extLst>
          </p:cNvPr>
          <p:cNvSpPr/>
          <p:nvPr/>
        </p:nvSpPr>
        <p:spPr>
          <a:xfrm>
            <a:off x="601333" y="566678"/>
            <a:ext cx="451413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a viagem dos sonhos, uma vida repleta de cores, amores e sabores. Eu desejo que você brilhe e seja luz. </a:t>
            </a:r>
          </a:p>
        </p:txBody>
      </p:sp>
    </p:spTree>
    <p:extLst>
      <p:ext uri="{BB962C8B-B14F-4D97-AF65-F5344CB8AC3E}">
        <p14:creationId xmlns:p14="http://schemas.microsoft.com/office/powerpoint/2010/main" val="412604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061C5B-F808-4868-B917-B8AAA7642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5969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602C096-597C-4640-9E71-7756177DBD8F}"/>
              </a:ext>
            </a:extLst>
          </p:cNvPr>
          <p:cNvSpPr/>
          <p:nvPr/>
        </p:nvSpPr>
        <p:spPr>
          <a:xfrm>
            <a:off x="698021" y="1412666"/>
            <a:ext cx="40033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as lágrimas se transmutem em sorrisos e que eles sejam perigosamente contagiosos.</a:t>
            </a:r>
          </a:p>
        </p:txBody>
      </p:sp>
    </p:spTree>
    <p:extLst>
      <p:ext uri="{BB962C8B-B14F-4D97-AF65-F5344CB8AC3E}">
        <p14:creationId xmlns:p14="http://schemas.microsoft.com/office/powerpoint/2010/main" val="176753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29ED4B-D8BF-4374-A0C2-803CC3EBC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C2006FA-D049-4C02-B311-0EDF45996419}"/>
              </a:ext>
            </a:extLst>
          </p:cNvPr>
          <p:cNvSpPr/>
          <p:nvPr/>
        </p:nvSpPr>
        <p:spPr>
          <a:xfrm>
            <a:off x="4076161" y="518641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seja a estrela da sua própria história.</a:t>
            </a:r>
          </a:p>
        </p:txBody>
      </p:sp>
    </p:spTree>
    <p:extLst>
      <p:ext uri="{BB962C8B-B14F-4D97-AF65-F5344CB8AC3E}">
        <p14:creationId xmlns:p14="http://schemas.microsoft.com/office/powerpoint/2010/main" val="289387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948001-36FD-4F84-B737-EB194D1528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036D5F-642B-4AA5-B2D6-77C405BE99E6}"/>
              </a:ext>
            </a:extLst>
          </p:cNvPr>
          <p:cNvSpPr/>
          <p:nvPr/>
        </p:nvSpPr>
        <p:spPr>
          <a:xfrm>
            <a:off x="6607834" y="218716"/>
            <a:ext cx="506747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</a:rPr>
              <a:t>Eu desejo que você seja imensamente feliz, mas desejo antes de tudo que, quando a felicidade chegar, você saiba protegê-la, cuidadoso, de tudo aquilo com o qual o mundo te fez, lamentavelmente, um dia se acostumar.</a:t>
            </a:r>
          </a:p>
        </p:txBody>
      </p:sp>
    </p:spTree>
    <p:extLst>
      <p:ext uri="{BB962C8B-B14F-4D97-AF65-F5344CB8AC3E}">
        <p14:creationId xmlns:p14="http://schemas.microsoft.com/office/powerpoint/2010/main" val="504106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2000">
        <p14:window dir="vert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1BA0308-57A8-4DA4-BEAD-BD8EADBF0103}"/>
              </a:ext>
            </a:extLst>
          </p:cNvPr>
          <p:cNvSpPr txBox="1"/>
          <p:nvPr/>
        </p:nvSpPr>
        <p:spPr>
          <a:xfrm>
            <a:off x="2915728" y="222169"/>
            <a:ext cx="816179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Autor do Texto:Vanelli Doratioto</a:t>
            </a:r>
          </a:p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Ricky King - </a:t>
            </a:r>
            <a:r>
              <a:rPr lang="en-US" sz="3200" b="1" dirty="0" err="1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Orkest</a:t>
            </a:r>
            <a:r>
              <a:rPr lang="en-US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 (Blue Mountain)</a:t>
            </a:r>
            <a:endParaRPr lang="pt-PT" sz="32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ERKLEY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C23D8-7AD4-41C5-BA49-20AF2231C35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356066" y="707364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90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0">
        <p14:window dir="vert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tlas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runge 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317</TotalTime>
  <Words>680</Words>
  <Application>Microsoft Office PowerPoint</Application>
  <PresentationFormat>Widescreen</PresentationFormat>
  <Paragraphs>37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 BERKLEY</vt:lpstr>
      <vt:lpstr>Calibri Light</vt:lpstr>
      <vt:lpstr>Cambria Math</vt:lpstr>
      <vt:lpstr>Rockwell</vt:lpstr>
      <vt:lpstr>Wingdings</vt:lpstr>
      <vt:lpstr>Atlas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16</cp:revision>
  <dcterms:created xsi:type="dcterms:W3CDTF">2018-09-22T18:38:55Z</dcterms:created>
  <dcterms:modified xsi:type="dcterms:W3CDTF">2018-09-23T20:42:01Z</dcterms:modified>
</cp:coreProperties>
</file>