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70" r:id="rId4"/>
    <p:sldId id="257" r:id="rId5"/>
    <p:sldId id="264" r:id="rId6"/>
    <p:sldId id="263" r:id="rId7"/>
    <p:sldId id="261" r:id="rId8"/>
    <p:sldId id="260" r:id="rId9"/>
    <p:sldId id="262" r:id="rId10"/>
    <p:sldId id="269" r:id="rId11"/>
    <p:sldId id="265" r:id="rId12"/>
    <p:sldId id="266" r:id="rId13"/>
    <p:sldId id="267" r:id="rId14"/>
    <p:sldId id="268" r:id="rId15"/>
    <p:sldId id="272" r:id="rId16"/>
    <p:sldId id="271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tlmHj1z3dqtmnPIkuUgJQ==" hashData="ir3si/WgmPFmTA51/eSose7nc5DJyKEE44ig64rtoNrhBiV11/KRxtlfGo7YD11IYEp2iwgm1PnYrEoe6DVbP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A12A52-E09D-43E6-B89A-6E35F3E9AF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D7CE163-57A6-49EB-8ADB-A5F48303F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AB38166-C08B-417D-8DFA-080BCD789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44B612D-8A42-4D5D-85F2-84406673E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97E0E71-49F7-4E1C-8004-681E6A701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1669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1FAAA3-898F-4BF0-B6E5-9B96AB21D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56A980DB-ABF5-4371-9B2B-1F8493BAC2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2477161-768B-4E66-B031-531F61491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FB3B3D6-4EA5-4897-96DF-92C0CCB37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64AED24-CE53-4DF8-B961-A54C7484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81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F7F127-EC4E-45E1-94B4-1591158AF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46B3C64C-2331-4F8E-B5AB-1BEC60AFE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EB5030A-F3F5-40C1-AA95-33664DFB1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5520EA9-9FCB-4D5F-8C3E-DEE3011D2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C8018A9-D98F-455D-88E0-151A82AB3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57869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98F002-B8AA-4ECE-8E74-C9CFF2BC2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5138AEBE-2093-4713-9027-94BBD8E416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76E2D6A6-1017-42E3-91DB-3725CBB6AD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C92EE983-1723-45E0-AF8C-C2F97E2F3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4D59AA45-AA8F-4A71-BE5B-F5B4C12FA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283E0B01-1885-49F0-8349-97E3CE917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6152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85C01B-3BD0-4E80-A125-8846F34BB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71DE1E92-4BA8-481E-8CC4-6B8349012E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A63C2EE2-680A-4B20-86EB-8813B73117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8085EDFA-5CDA-4A5B-B96C-50441FC9E6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6C3E1E23-8E0E-4A26-B700-08308F077E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12F1FBF7-BBA4-4026-9645-1E37BBA72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145E679F-89F3-4455-AD12-9FB223460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1B515D72-C151-4BA2-855E-6FC42742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2351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81A452-D813-48FE-AA1A-EFE016C85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9ABDBF2D-1715-4C08-BAD5-3681DA04D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7C4B24A9-854B-42BF-B2D1-DE40BDE4F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803D54CF-E629-4C59-8773-88700F697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46072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2906193B-66C7-4EBD-843C-969F56EC4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6339524A-2E60-48AA-AB59-36A262CF1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431A2C80-53DB-418D-AFC5-265FEC99C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70688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E34BB1-B3CC-46A1-A812-241D493B0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16A0C497-15D7-4BCC-A4E1-6B149AC4DD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F6D2B0EE-5230-4316-AA6E-34A8F5F320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59BB6211-D5EF-4E64-8290-CC979DB2C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2B3129B6-2703-491D-9E01-F94FF8EFE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AB0C7852-4608-41ED-B3BB-4A79EBD0D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99641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3357D3-FDAA-47C2-B9CE-EABAC1EDF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A13ADF47-0617-47F9-8D44-08F5D3BD03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48114B0-13A3-4B4E-95B6-16BED7614A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343D7F4E-070F-445D-A324-C36A923F2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7759C08B-B308-40FF-9F44-88471480B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E249BEF2-B4C7-44A0-A713-F3DE206AA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83785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C7313A-F3F4-4206-89A1-C339EB81E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5A7B13BA-DAE7-474A-A89F-B8D344FBD8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B8AB7ED-2E59-4C77-A032-F29B8CA21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C52516A-D1E6-417C-AE04-EE470BA30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E23E32F-CA82-4179-B1F1-A4A0875E6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06380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5D24B52-7D5A-4F45-BB69-5CD128EC09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34C159FA-7E64-4B25-9950-29904A9EFC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6CDD64E-A7D5-44BF-B065-6DB57EDE1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DC00F59-7359-4457-A257-8437C5892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0ED6D79-73B9-4EE6-91B8-251EA1D8B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26614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CCA17F72-8801-440F-A392-F2972D865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B7F4514D-C037-4579-9CBF-094D85434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7B19DB9-F8A7-4B74-8B90-3FC76BA4E4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0992F-6A90-4CFE-AC36-DE06E113B23F}" type="datetimeFigureOut">
              <a:rPr lang="pt-PT" smtClean="0"/>
              <a:t>27-06-2020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09B64CC-9201-44D6-98C1-D9FA83DD8E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98BEF75-30D1-4876-BDF4-4F50145D6D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BC17-5881-47D3-9E5B-7F53466DA2C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08543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220E054-A14F-4E2A-AC35-54EFC41783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4646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/>
        <p:sndAc>
          <p:stSnd loop="1">
            <p:snd r:embed="rId2" name="Francis Goya-Bright Eyes.wav"/>
          </p:stSnd>
        </p:sndAc>
      </p:transition>
    </mc:Choice>
    <mc:Fallback>
      <p:transition spd="slow" advTm="2000">
        <p:fade/>
        <p:sndAc>
          <p:stSnd loop="1">
            <p:snd r:embed="rId2" name="Francis Goya-Bright Ey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5A2F666-C7DD-496D-AA43-FBB138E557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781FC27-2337-48E4-8072-CB08F94E2680}"/>
              </a:ext>
            </a:extLst>
          </p:cNvPr>
          <p:cNvSpPr/>
          <p:nvPr/>
        </p:nvSpPr>
        <p:spPr>
          <a:xfrm>
            <a:off x="225896" y="5061646"/>
            <a:ext cx="761298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Vamos celebrar o dom de viver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2B36A23-4600-477E-97DD-EC8C8B349CA2}"/>
              </a:ext>
            </a:extLst>
          </p:cNvPr>
          <p:cNvSpPr/>
          <p:nvPr/>
        </p:nvSpPr>
        <p:spPr>
          <a:xfrm>
            <a:off x="6079888" y="5892643"/>
            <a:ext cx="27510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Wandy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Luz</a:t>
            </a:r>
          </a:p>
        </p:txBody>
      </p:sp>
    </p:spTree>
    <p:extLst>
      <p:ext uri="{BB962C8B-B14F-4D97-AF65-F5344CB8AC3E}">
        <p14:creationId xmlns:p14="http://schemas.microsoft.com/office/powerpoint/2010/main" val="3366685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2A4BC54-1B7D-4AE5-9DC4-F817925FFE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25" y="0"/>
            <a:ext cx="7591425" cy="66675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B89F4B3-4DCF-42E0-A6C3-AC27AADE51AA}"/>
              </a:ext>
            </a:extLst>
          </p:cNvPr>
          <p:cNvSpPr/>
          <p:nvPr/>
        </p:nvSpPr>
        <p:spPr>
          <a:xfrm>
            <a:off x="235788" y="4684469"/>
            <a:ext cx="66653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Eu sempre  me  encanto com a maneira que a vida tem de me mostrar o quanto vale  a pena essa louca jornada. </a:t>
            </a:r>
          </a:p>
        </p:txBody>
      </p:sp>
    </p:spTree>
    <p:extLst>
      <p:ext uri="{BB962C8B-B14F-4D97-AF65-F5344CB8AC3E}">
        <p14:creationId xmlns:p14="http://schemas.microsoft.com/office/powerpoint/2010/main" val="61871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C374F56-23E3-4228-8C8C-0C670BF68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1" y="323850"/>
            <a:ext cx="8201024" cy="59531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EF95D35-5366-4CBA-9765-7B4D2B5D4DDC}"/>
              </a:ext>
            </a:extLst>
          </p:cNvPr>
          <p:cNvSpPr/>
          <p:nvPr/>
        </p:nvSpPr>
        <p:spPr>
          <a:xfrm>
            <a:off x="667110" y="456369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Tantas lágrimas derramadas, dias sofridos e o desespero de sentir a esperança indo embora aos poucos.</a:t>
            </a:r>
          </a:p>
        </p:txBody>
      </p:sp>
    </p:spTree>
    <p:extLst>
      <p:ext uri="{BB962C8B-B14F-4D97-AF65-F5344CB8AC3E}">
        <p14:creationId xmlns:p14="http://schemas.microsoft.com/office/powerpoint/2010/main" val="3604565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351DED9-363F-4335-BC90-3DD48EB05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8350" y="-102079"/>
            <a:ext cx="88392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CCF9A64-3FA3-4ADB-B5E2-A06A9DE04CD5}"/>
              </a:ext>
            </a:extLst>
          </p:cNvPr>
          <p:cNvSpPr/>
          <p:nvPr/>
        </p:nvSpPr>
        <p:spPr>
          <a:xfrm>
            <a:off x="174146" y="2277699"/>
            <a:ext cx="55611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aquela vontade de vencer que sempre falou mais alto imperou e eu continuei a caminhada</a:t>
            </a:r>
          </a:p>
        </p:txBody>
      </p:sp>
    </p:spTree>
    <p:extLst>
      <p:ext uri="{BB962C8B-B14F-4D97-AF65-F5344CB8AC3E}">
        <p14:creationId xmlns:p14="http://schemas.microsoft.com/office/powerpoint/2010/main" val="1141757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2747314-5EEA-46ED-8678-C72353067E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300" y="381000"/>
            <a:ext cx="9448800" cy="52482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F65A935-BC53-4FAB-AF61-F248373BD1D9}"/>
              </a:ext>
            </a:extLst>
          </p:cNvPr>
          <p:cNvSpPr/>
          <p:nvPr/>
        </p:nvSpPr>
        <p:spPr>
          <a:xfrm>
            <a:off x="237945" y="2553744"/>
            <a:ext cx="53627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cada por do sol, a cada primavera a certeza de que existe sempre o amanhã para recuperar os sonhos perdidos </a:t>
            </a:r>
          </a:p>
        </p:txBody>
      </p:sp>
    </p:spTree>
    <p:extLst>
      <p:ext uri="{BB962C8B-B14F-4D97-AF65-F5344CB8AC3E}">
        <p14:creationId xmlns:p14="http://schemas.microsoft.com/office/powerpoint/2010/main" val="2094823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D4640D4-7440-482D-94A4-DFAF18C6A3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100" y="209549"/>
            <a:ext cx="9229726" cy="628650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66700F1-3AC3-4569-913E-6546B809A4DB}"/>
              </a:ext>
            </a:extLst>
          </p:cNvPr>
          <p:cNvSpPr/>
          <p:nvPr/>
        </p:nvSpPr>
        <p:spPr>
          <a:xfrm>
            <a:off x="399690" y="3735085"/>
            <a:ext cx="537138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que a chuva viria para lavar a alma e deixar  para  trás os tristes dias vividos.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paz que o barulho do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mar pode trazer.</a:t>
            </a:r>
          </a:p>
        </p:txBody>
      </p:sp>
    </p:spTree>
    <p:extLst>
      <p:ext uri="{BB962C8B-B14F-4D97-AF65-F5344CB8AC3E}">
        <p14:creationId xmlns:p14="http://schemas.microsoft.com/office/powerpoint/2010/main" val="23159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8DBDA04-CBA8-412B-8F8F-CB01DE8F5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575" y="0"/>
            <a:ext cx="93154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86F28632-7542-4452-B1C8-29243BD314A9}"/>
              </a:ext>
            </a:extLst>
          </p:cNvPr>
          <p:cNvSpPr/>
          <p:nvPr/>
        </p:nvSpPr>
        <p:spPr>
          <a:xfrm>
            <a:off x="425570" y="29242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brisa da manhã em um dia ensolarado lembrando que dias melhores sempre vão acontecer.</a:t>
            </a:r>
          </a:p>
        </p:txBody>
      </p:sp>
    </p:spTree>
    <p:extLst>
      <p:ext uri="{BB962C8B-B14F-4D97-AF65-F5344CB8AC3E}">
        <p14:creationId xmlns:p14="http://schemas.microsoft.com/office/powerpoint/2010/main" val="854460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4B0B093-889C-437E-8E24-217F3AAF37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25" y="400050"/>
            <a:ext cx="10134600" cy="61341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D07652F-3B7F-4E44-A0CD-4A17F3482880}"/>
              </a:ext>
            </a:extLst>
          </p:cNvPr>
          <p:cNvSpPr/>
          <p:nvPr/>
        </p:nvSpPr>
        <p:spPr>
          <a:xfrm>
            <a:off x="304800" y="376096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Eu insisti e vou continuar insistindo até meu último suspiro, porque o desafio da vida é aceitar e entender que cedo ou tarde,</a:t>
            </a:r>
          </a:p>
        </p:txBody>
      </p:sp>
    </p:spTree>
    <p:extLst>
      <p:ext uri="{BB962C8B-B14F-4D97-AF65-F5344CB8AC3E}">
        <p14:creationId xmlns:p14="http://schemas.microsoft.com/office/powerpoint/2010/main" val="3309949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D011BAE-FEFA-491C-8965-5F5D92DD4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0121" y="339915"/>
            <a:ext cx="8610600" cy="56197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6D529D1-395D-414F-ADA3-D3F45434213E}"/>
              </a:ext>
            </a:extLst>
          </p:cNvPr>
          <p:cNvSpPr/>
          <p:nvPr/>
        </p:nvSpPr>
        <p:spPr>
          <a:xfrm>
            <a:off x="184031" y="1380075"/>
            <a:ext cx="417230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pessoas ou situações podem nos machucar, situações essas que muitas vezes ficam guardadas na parte sombria da nossa mente e do nosso coração.</a:t>
            </a:r>
          </a:p>
        </p:txBody>
      </p:sp>
    </p:spTree>
    <p:extLst>
      <p:ext uri="{BB962C8B-B14F-4D97-AF65-F5344CB8AC3E}">
        <p14:creationId xmlns:p14="http://schemas.microsoft.com/office/powerpoint/2010/main" val="3565754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0B74CF-01E4-4BF3-BD99-564FA9D97E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525"/>
            <a:ext cx="12192000" cy="68675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97D747B-83F6-446E-B38B-6B1B3F2A63C5}"/>
              </a:ext>
            </a:extLst>
          </p:cNvPr>
          <p:cNvSpPr/>
          <p:nvPr/>
        </p:nvSpPr>
        <p:spPr>
          <a:xfrm>
            <a:off x="796506" y="2941933"/>
            <a:ext cx="364609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mais que você não queira,  toda ferida deixa uma cicatriz que pode ou não ser apagada  pelo  tempo.</a:t>
            </a:r>
          </a:p>
        </p:txBody>
      </p:sp>
    </p:spTree>
    <p:extLst>
      <p:ext uri="{BB962C8B-B14F-4D97-AF65-F5344CB8AC3E}">
        <p14:creationId xmlns:p14="http://schemas.microsoft.com/office/powerpoint/2010/main" val="2597814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566988-B4DE-4A6B-8AB7-40583A64C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925" y="0"/>
            <a:ext cx="100393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A39BDE1-6147-43A6-9416-AEBDFC666E50}"/>
              </a:ext>
            </a:extLst>
          </p:cNvPr>
          <p:cNvSpPr/>
          <p:nvPr/>
        </p:nvSpPr>
        <p:spPr>
          <a:xfrm>
            <a:off x="158151" y="445155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 por mais que a dor seja amenizada, você de vez em quando  vai  lembrar que a sentiu.</a:t>
            </a:r>
          </a:p>
        </p:txBody>
      </p:sp>
    </p:spTree>
    <p:extLst>
      <p:ext uri="{BB962C8B-B14F-4D97-AF65-F5344CB8AC3E}">
        <p14:creationId xmlns:p14="http://schemas.microsoft.com/office/powerpoint/2010/main" val="2625141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C934615-9700-421B-B097-61D3A836B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143" y="289973"/>
            <a:ext cx="9591675" cy="57245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D09331A-4973-45E4-8FCF-AA34A3A7D3D4}"/>
              </a:ext>
            </a:extLst>
          </p:cNvPr>
          <p:cNvSpPr/>
          <p:nvPr/>
        </p:nvSpPr>
        <p:spPr>
          <a:xfrm>
            <a:off x="554967" y="1413063"/>
            <a:ext cx="38790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Perdoar quem te fez mal, faz parte de um processo de evolução e maturidade que traz somente benefícios, porque na maioria das vezes o que pesa mais é nossa vaidade.</a:t>
            </a:r>
          </a:p>
        </p:txBody>
      </p:sp>
    </p:spTree>
    <p:extLst>
      <p:ext uri="{BB962C8B-B14F-4D97-AF65-F5344CB8AC3E}">
        <p14:creationId xmlns:p14="http://schemas.microsoft.com/office/powerpoint/2010/main" val="2782703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26D8337-F457-4ED7-B26C-85E74F1C9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199" y="714375"/>
            <a:ext cx="9972675" cy="52959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095EF68-A71A-4DF2-8A6F-D172D03EBF1A}"/>
              </a:ext>
            </a:extLst>
          </p:cNvPr>
          <p:cNvSpPr/>
          <p:nvPr/>
        </p:nvSpPr>
        <p:spPr>
          <a:xfrm>
            <a:off x="511834" y="3948172"/>
            <a:ext cx="66825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Afinal ninguém quer ser desprezado, ninguém quer ser maltratado, ninguém quer sofrer. Mas sentir e passar por tudo isso é o preço que se paga pra viver.</a:t>
            </a:r>
          </a:p>
        </p:txBody>
      </p:sp>
    </p:spTree>
    <p:extLst>
      <p:ext uri="{BB962C8B-B14F-4D97-AF65-F5344CB8AC3E}">
        <p14:creationId xmlns:p14="http://schemas.microsoft.com/office/powerpoint/2010/main" val="2757320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E22C3D7-6A84-4AD7-AB82-40CF6226CA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576" y="109538"/>
            <a:ext cx="8162924" cy="612933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2913F28-3BFE-4BA8-AE64-D8C116945BA6}"/>
              </a:ext>
            </a:extLst>
          </p:cNvPr>
          <p:cNvSpPr/>
          <p:nvPr/>
        </p:nvSpPr>
        <p:spPr>
          <a:xfrm>
            <a:off x="191937" y="1518097"/>
            <a:ext cx="45691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Então porque não, o quanto antes, hoje, agora, pensar e relembrar todos os seus tombos e acariciar as cicatrizes  que talvez já não existam fisicamente, </a:t>
            </a:r>
          </a:p>
        </p:txBody>
      </p:sp>
    </p:spTree>
    <p:extLst>
      <p:ext uri="{BB962C8B-B14F-4D97-AF65-F5344CB8AC3E}">
        <p14:creationId xmlns:p14="http://schemas.microsoft.com/office/powerpoint/2010/main" val="2263998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09148B-5809-461E-89B5-BBEE86A1AB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2293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04D1031-0417-4AB2-8CD3-7FB1ABAC0A53}"/>
              </a:ext>
            </a:extLst>
          </p:cNvPr>
          <p:cNvSpPr/>
          <p:nvPr/>
        </p:nvSpPr>
        <p:spPr>
          <a:xfrm>
            <a:off x="235789" y="342900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que de alguma forma, devido a dor, ainda se fazem presentes. Pense com carinho sobre aqueles que algum dia de alguma forma te fizeram sentir dor, respire fundo e exale  amor.</a:t>
            </a:r>
          </a:p>
        </p:txBody>
      </p:sp>
    </p:spTree>
    <p:extLst>
      <p:ext uri="{BB962C8B-B14F-4D97-AF65-F5344CB8AC3E}">
        <p14:creationId xmlns:p14="http://schemas.microsoft.com/office/powerpoint/2010/main" val="1305083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4DF71C7-3A1E-4188-8239-4EC4BB54BE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725" y="714376"/>
            <a:ext cx="9982200" cy="553402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E83EC93-EB47-4A87-BFD8-7D3008B4B39C}"/>
              </a:ext>
            </a:extLst>
          </p:cNvPr>
          <p:cNvSpPr/>
          <p:nvPr/>
        </p:nvSpPr>
        <p:spPr>
          <a:xfrm>
            <a:off x="442823" y="408152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Faça uma prece e envie a eles boas energias. Perdoe de verdade com sinceridade e abrace a sensação de liberdade que você vai sentir.</a:t>
            </a:r>
          </a:p>
        </p:txBody>
      </p:sp>
    </p:spTree>
    <p:extLst>
      <p:ext uri="{BB962C8B-B14F-4D97-AF65-F5344CB8AC3E}">
        <p14:creationId xmlns:p14="http://schemas.microsoft.com/office/powerpoint/2010/main" val="3933333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1815797-1EBB-4CD9-91E0-230CA7B299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5526" y="0"/>
            <a:ext cx="85058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EF8AD6F-3C39-499F-A2DD-FC045CB617E4}"/>
              </a:ext>
            </a:extLst>
          </p:cNvPr>
          <p:cNvSpPr/>
          <p:nvPr/>
        </p:nvSpPr>
        <p:spPr>
          <a:xfrm>
            <a:off x="339306" y="2777554"/>
            <a:ext cx="458637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Agora de alma limpa e coração mais leve, e hora de prosseguir. O segredo está em aprender a ouvir a voz do teu coração.</a:t>
            </a:r>
          </a:p>
        </p:txBody>
      </p:sp>
    </p:spTree>
    <p:extLst>
      <p:ext uri="{BB962C8B-B14F-4D97-AF65-F5344CB8AC3E}">
        <p14:creationId xmlns:p14="http://schemas.microsoft.com/office/powerpoint/2010/main" val="3130240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8FEF30D-F9DD-42EB-B69C-2AC60B7BB5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0" y="176212"/>
            <a:ext cx="9963150" cy="65055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4E808FC-E1A1-4F31-8198-3DC99325DB1B}"/>
              </a:ext>
            </a:extLst>
          </p:cNvPr>
          <p:cNvSpPr/>
          <p:nvPr/>
        </p:nvSpPr>
        <p:spPr>
          <a:xfrm>
            <a:off x="485955" y="1043168"/>
            <a:ext cx="433621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Eu aprendi a ouvir a minha nos momentos de solidão.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Vamos celebrar o dom de viver e ter a oportunidade  de lutar um pouco mais,  porque desistir, jamais será uma opção!</a:t>
            </a:r>
          </a:p>
        </p:txBody>
      </p:sp>
    </p:spTree>
    <p:extLst>
      <p:ext uri="{BB962C8B-B14F-4D97-AF65-F5344CB8AC3E}">
        <p14:creationId xmlns:p14="http://schemas.microsoft.com/office/powerpoint/2010/main" val="1699179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2">
            <a:extLst>
              <a:ext uri="{FF2B5EF4-FFF2-40B4-BE49-F238E27FC236}">
                <a16:creationId xmlns:a16="http://schemas.microsoft.com/office/drawing/2014/main" id="{A2F163CF-B1C5-4C54-A8E7-60837D1D7309}"/>
              </a:ext>
            </a:extLst>
          </p:cNvPr>
          <p:cNvSpPr txBox="1"/>
          <p:nvPr/>
        </p:nvSpPr>
        <p:spPr>
          <a:xfrm>
            <a:off x="3432120" y="214065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Texto:Wandy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luz 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Música:Francis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Goya-Bright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Eyes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44AD3095-8EFD-4CCA-9A98-1793F386BA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20" y="214065"/>
            <a:ext cx="2018581" cy="25722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29616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50000">
        <p15:prstTrans prst="curtains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489</Words>
  <Application>Microsoft Office PowerPoint</Application>
  <PresentationFormat>Ecrã Panorâmico</PresentationFormat>
  <Paragraphs>33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11</cp:revision>
  <dcterms:created xsi:type="dcterms:W3CDTF">2020-06-21T00:45:22Z</dcterms:created>
  <dcterms:modified xsi:type="dcterms:W3CDTF">2020-06-27T20:34:56Z</dcterms:modified>
</cp:coreProperties>
</file>