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75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RreauW4Qk47QdM5NetoXg==" hashData="ToF5Znlop2+xAcO+DHLZkl+8ONsmzvRmfNKKUQqXHv0OZ5M3qYO4mPx0UITfB5mH8HkSk+lVJgSfMe0v4BiPs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300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3105" y="802298"/>
            <a:ext cx="8561747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3106" y="3531204"/>
            <a:ext cx="8561746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A4EEF-E3C9-4690-A169-D9155BC63B4B}" type="datetimeFigureOut">
              <a:rPr lang="pt-PT" smtClean="0"/>
              <a:t>22-02-2019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93105" y="329307"/>
            <a:ext cx="4897310" cy="309201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0EB2D5AF-3FC4-4449-A635-CE68096C0EBC}" type="slidenum">
              <a:rPr lang="pt-PT" smtClean="0"/>
              <a:t>‹nº›</a:t>
            </a:fld>
            <a:endParaRPr lang="pt-PT"/>
          </a:p>
        </p:txBody>
      </p:sp>
      <p:cxnSp>
        <p:nvCxnSpPr>
          <p:cNvPr id="8" name="Straight Connector 7"/>
          <p:cNvCxnSpPr/>
          <p:nvPr/>
        </p:nvCxnSpPr>
        <p:spPr>
          <a:xfrm>
            <a:off x="2334637" y="798973"/>
            <a:ext cx="0" cy="254475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5863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A4EEF-E3C9-4690-A169-D9155BC63B4B}" type="datetimeFigureOut">
              <a:rPr lang="pt-PT" smtClean="0"/>
              <a:t>22-02-2019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2D5AF-3FC4-4449-A635-CE68096C0EBC}" type="slidenum">
              <a:rPr lang="pt-PT" smtClean="0"/>
              <a:t>‹nº›</a:t>
            </a:fld>
            <a:endParaRPr lang="pt-PT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6397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813" y="1756130"/>
            <a:ext cx="8562580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3806195"/>
            <a:ext cx="854999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A4EEF-E3C9-4690-A169-D9155BC63B4B}" type="datetimeFigureOut">
              <a:rPr lang="pt-PT" smtClean="0"/>
              <a:t>22-02-2019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2D5AF-3FC4-4449-A635-CE68096C0EBC}" type="slidenum">
              <a:rPr lang="pt-PT" smtClean="0"/>
              <a:t>‹nº›</a:t>
            </a:fld>
            <a:endParaRPr lang="pt-PT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284510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5853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889"/>
            <a:ext cx="9520157" cy="1059305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34695" y="2010878"/>
            <a:ext cx="4608576" cy="3438144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4793" y="2017343"/>
            <a:ext cx="4604130" cy="3441520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A4EEF-E3C9-4690-A169-D9155BC63B4B}" type="datetimeFigureOut">
              <a:rPr lang="pt-PT" smtClean="0"/>
              <a:t>22-02-2019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2D5AF-3FC4-4449-A635-CE68096C0EBC}" type="slidenum">
              <a:rPr lang="pt-PT" smtClean="0"/>
              <a:t>‹nº›</a:t>
            </a:fld>
            <a:endParaRPr lang="pt-PT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8705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163"/>
            <a:ext cx="9520157" cy="1056319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2019549"/>
            <a:ext cx="460857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4695" y="2824269"/>
            <a:ext cx="4608576" cy="2644457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4791" y="2023003"/>
            <a:ext cx="4608576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4792" y="2821491"/>
            <a:ext cx="4608576" cy="2637371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A4EEF-E3C9-4690-A169-D9155BC63B4B}" type="datetimeFigureOut">
              <a:rPr lang="pt-PT" smtClean="0"/>
              <a:t>22-02-2019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2D5AF-3FC4-4449-A635-CE68096C0EBC}" type="slidenum">
              <a:rPr lang="pt-PT" smtClean="0"/>
              <a:t>‹nº›</a:t>
            </a:fld>
            <a:endParaRPr lang="pt-PT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714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A4EEF-E3C9-4690-A169-D9155BC63B4B}" type="datetimeFigureOut">
              <a:rPr lang="pt-PT" smtClean="0"/>
              <a:t>22-02-2019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2D5AF-3FC4-4449-A635-CE68096C0EBC}" type="slidenum">
              <a:rPr lang="pt-PT" smtClean="0"/>
              <a:t>‹nº›</a:t>
            </a:fld>
            <a:endParaRPr lang="pt-PT"/>
          </a:p>
        </p:txBody>
      </p:sp>
      <p:cxnSp>
        <p:nvCxnSpPr>
          <p:cNvPr id="7" name="Straight Connector 6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6841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A4EEF-E3C9-4690-A169-D9155BC63B4B}" type="datetimeFigureOut">
              <a:rPr lang="pt-PT" smtClean="0"/>
              <a:t>22-02-2019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2D5AF-3FC4-4449-A635-CE68096C0EB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21761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42" y="798973"/>
            <a:ext cx="3183128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205491"/>
            <a:ext cx="3184989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A4EEF-E3C9-4690-A169-D9155BC63B4B}" type="datetimeFigureOut">
              <a:rPr lang="pt-PT" smtClean="0"/>
              <a:t>22-02-2019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2D5AF-3FC4-4449-A635-CE68096C0EBC}" type="slidenum">
              <a:rPr lang="pt-PT" smtClean="0"/>
              <a:t>‹nº›</a:t>
            </a:fld>
            <a:endParaRPr lang="pt-PT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224711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1489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bg2">
                    <a:lumMod val="10000"/>
                  </a:schemeClr>
                </a:gs>
                <a:gs pos="100000">
                  <a:schemeClr val="bg2">
                    <a:lumMod val="10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33350" h="50800" prst="divo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5694" y="1129513"/>
            <a:ext cx="5447840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145992"/>
            <a:ext cx="5440037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34695" y="5469856"/>
            <a:ext cx="5440038" cy="320123"/>
          </a:xfrm>
        </p:spPr>
        <p:txBody>
          <a:bodyPr/>
          <a:lstStyle>
            <a:lvl1pPr algn="l">
              <a:defRPr/>
            </a:lvl1pPr>
          </a:lstStyle>
          <a:p>
            <a:fld id="{41DA4EEF-E3C9-4690-A169-D9155BC63B4B}" type="datetimeFigureOut">
              <a:rPr lang="pt-PT" smtClean="0"/>
              <a:t>22-02-2019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34910" y="318640"/>
            <a:ext cx="5453475" cy="320931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2D5AF-3FC4-4449-A635-CE68096C0EBC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71687" y="798973"/>
            <a:ext cx="0" cy="2161124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6186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A4EEF-E3C9-4690-A169-D9155BC63B4B}" type="datetimeFigureOut">
              <a:rPr lang="pt-PT" smtClean="0"/>
              <a:t>22-02-2019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2D5AF-3FC4-4449-A635-CE68096C0EBC}" type="slidenum">
              <a:rPr lang="pt-PT" smtClean="0"/>
              <a:t>‹nº›</a:t>
            </a:fld>
            <a:endParaRPr lang="pt-PT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903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883863"/>
            <a:ext cx="1615742" cy="45749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34694" y="883863"/>
            <a:ext cx="7738807" cy="4574999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A4EEF-E3C9-4690-A169-D9155BC63B4B}" type="datetimeFigureOut">
              <a:rPr lang="pt-PT" smtClean="0"/>
              <a:t>22-02-2019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2D5AF-3FC4-4449-A635-CE68096C0EBC}" type="slidenum">
              <a:rPr lang="pt-PT" smtClean="0"/>
              <a:t>‹nº›</a:t>
            </a:fld>
            <a:endParaRPr lang="pt-PT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439111" y="719272"/>
            <a:ext cx="1615742" cy="0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4617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015732"/>
            <a:ext cx="12192000" cy="41188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/>
          <a:srcRect t="2769" b="-2769"/>
          <a:stretch/>
        </p:blipFill>
        <p:spPr>
          <a:xfrm>
            <a:off x="0" y="6135624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6" y="2015732"/>
            <a:ext cx="9520158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A4EEF-E3C9-4690-A169-D9155BC63B4B}" type="datetimeFigureOut">
              <a:rPr lang="pt-PT" smtClean="0"/>
              <a:t>22-02-2019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4695" y="329307"/>
            <a:ext cx="5855719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0EB2D5AF-3FC4-4449-A635-CE68096C0EBC}" type="slidenum">
              <a:rPr lang="pt-PT" smtClean="0"/>
              <a:t>‹nº›</a:t>
            </a:fld>
            <a:endParaRPr lang="pt-PT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6141705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5106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/>
      </p:transition>
    </mc:Choice>
    <mc:Fallback>
      <p:transition spd="slow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3.pn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45C7F08B-3792-492E-9E8B-50D3074F9B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4354" y="2880144"/>
            <a:ext cx="5191664" cy="9525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81B0799-8B20-44EC-A347-99B866D7E6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9176349" y="2936575"/>
            <a:ext cx="5191664" cy="83963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BAC05-58A3-4A20-86BF-DEBDA56019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51478" y="5188608"/>
            <a:ext cx="5287963" cy="9525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13180E2-8D9A-418D-A372-E5B45E6B66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452557" y="5188609"/>
            <a:ext cx="5287964" cy="9525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8816FE7-C9BF-4CEA-A41B-69FC2FC1D6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186" y="49735"/>
            <a:ext cx="4892255" cy="9525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3F3913B-DDF9-41DB-B53B-4248C90A30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557" y="23178"/>
            <a:ext cx="5029202" cy="9525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A88F992-B8BA-47B3-BB24-249E2CA112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5975" y="1051590"/>
            <a:ext cx="8450323" cy="3845990"/>
          </a:xfrm>
          <a:prstGeom prst="rect">
            <a:avLst/>
          </a:prstGeom>
          <a:effectLst>
            <a:softEdge rad="1257300"/>
          </a:effectLst>
        </p:spPr>
      </p:pic>
    </p:spTree>
    <p:extLst>
      <p:ext uri="{BB962C8B-B14F-4D97-AF65-F5344CB8AC3E}">
        <p14:creationId xmlns:p14="http://schemas.microsoft.com/office/powerpoint/2010/main" val="297101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dir="d" isContent="1"/>
        <p:sndAc>
          <p:stSnd loop="1">
            <p:snd r:embed="rId2" name="Aeoliah - Moonlight Magic.wav"/>
          </p:stSnd>
        </p:sndAc>
      </p:transition>
    </mc:Choice>
    <mc:Fallback>
      <p:transition spd="slow" advTm="2000">
        <p:fade/>
        <p:sndAc>
          <p:stSnd loop="1">
            <p:snd r:embed="rId2" name="Aeoliah - Moonlight Magic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E8FEDC5-6291-44F1-B789-92015578A3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739" y="760561"/>
            <a:ext cx="7606521" cy="3593725"/>
          </a:xfrm>
          <a:prstGeom prst="rect">
            <a:avLst/>
          </a:prstGeom>
          <a:effectLst>
            <a:softEdge rad="520700"/>
          </a:effectLst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45C7F08B-3792-492E-9E8B-50D3074F9B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4354" y="2880144"/>
            <a:ext cx="5191664" cy="9525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81B0799-8B20-44EC-A347-99B866D7E6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9176349" y="2936575"/>
            <a:ext cx="5191664" cy="83963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BAC05-58A3-4A20-86BF-DEBDA56019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51478" y="5188608"/>
            <a:ext cx="5287963" cy="9525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13180E2-8D9A-418D-A372-E5B45E6B66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452557" y="5188609"/>
            <a:ext cx="5287964" cy="9525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8816FE7-C9BF-4CEA-A41B-69FC2FC1D6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186" y="49735"/>
            <a:ext cx="4892255" cy="9525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3F3913B-DDF9-41DB-B53B-4248C90A30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557" y="23178"/>
            <a:ext cx="5029202" cy="9525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650603C-00C1-4F83-9C8D-2D02100A14BA}"/>
              </a:ext>
            </a:extLst>
          </p:cNvPr>
          <p:cNvSpPr/>
          <p:nvPr/>
        </p:nvSpPr>
        <p:spPr>
          <a:xfrm>
            <a:off x="927729" y="3811460"/>
            <a:ext cx="7252306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40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vida é um baile de máscaras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1E4662CC-635D-4627-BA87-A4071BB1DA1A}"/>
              </a:ext>
            </a:extLst>
          </p:cNvPr>
          <p:cNvSpPr/>
          <p:nvPr/>
        </p:nvSpPr>
        <p:spPr>
          <a:xfrm>
            <a:off x="5457603" y="4708229"/>
            <a:ext cx="7019109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40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Ana </a:t>
            </a:r>
            <a:r>
              <a:rPr lang="pt-PT" sz="4000" b="1" dirty="0" err="1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Macarini</a:t>
            </a:r>
            <a:endParaRPr lang="pt-PT" sz="4000" b="1" dirty="0">
              <a:ln>
                <a:solidFill>
                  <a:sysClr val="windowText" lastClr="000000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5811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d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m 20">
            <a:extLst>
              <a:ext uri="{FF2B5EF4-FFF2-40B4-BE49-F238E27FC236}">
                <a16:creationId xmlns:a16="http://schemas.microsoft.com/office/drawing/2014/main" id="{284E5B9C-A99E-4A9D-9112-B17E302C5C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4354" y="2880144"/>
            <a:ext cx="5191664" cy="952500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A0177658-9311-456E-A5B7-4296A5295D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9176349" y="2936575"/>
            <a:ext cx="5191664" cy="839638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554E00B4-480A-4954-9933-342DB32D5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51478" y="5188608"/>
            <a:ext cx="5287963" cy="952500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4442A56C-27EB-4FEE-BF42-04FB2F61F2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452557" y="5188609"/>
            <a:ext cx="5287964" cy="952500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7FD095AB-A9FA-48E2-98AD-5CC080730B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186" y="49735"/>
            <a:ext cx="4892255" cy="952500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5A8ACC89-52EF-42EF-97AE-DB611D6C69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557" y="23178"/>
            <a:ext cx="5029202" cy="9525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0926A3F-090B-4019-922A-B50B23726116}"/>
              </a:ext>
            </a:extLst>
          </p:cNvPr>
          <p:cNvSpPr/>
          <p:nvPr/>
        </p:nvSpPr>
        <p:spPr>
          <a:xfrm>
            <a:off x="1535296" y="4487903"/>
            <a:ext cx="9121408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Deixe suas verdades saírem para brincar lá fora.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62C0118-6BF9-4DCC-820C-0787258E70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9689" y="760561"/>
            <a:ext cx="8477786" cy="3611413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2758731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prism dir="d" isContent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45C7F08B-3792-492E-9E8B-50D3074F9B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4354" y="2880144"/>
            <a:ext cx="5191664" cy="9525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81B0799-8B20-44EC-A347-99B866D7E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9176349" y="2936575"/>
            <a:ext cx="5191664" cy="83963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BAC05-58A3-4A20-86BF-DEBDA5601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51478" y="5188608"/>
            <a:ext cx="5287963" cy="9525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13180E2-8D9A-418D-A372-E5B45E6B6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452557" y="5188609"/>
            <a:ext cx="5287964" cy="9525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8816FE7-C9BF-4CEA-A41B-69FC2FC1D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186" y="49735"/>
            <a:ext cx="4892255" cy="9525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3F3913B-DDF9-41DB-B53B-4248C90A3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557" y="23178"/>
            <a:ext cx="5029202" cy="9525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758AE8F4-AC89-4FEB-BC1C-454FB28A0D33}"/>
              </a:ext>
            </a:extLst>
          </p:cNvPr>
          <p:cNvSpPr/>
          <p:nvPr/>
        </p:nvSpPr>
        <p:spPr>
          <a:xfrm>
            <a:off x="1318793" y="3822023"/>
            <a:ext cx="9677011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Dê a elas a permissão necessária para saltitar em poças, lambuzar de brigadeiro, tomar sorvete de canudinho, voar que nem passarinho… </a:t>
            </a:r>
            <a:r>
              <a:rPr lang="pt-PT" sz="3200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674CFCDC-9A0E-47D7-998A-957888EA43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2381" y="716890"/>
            <a:ext cx="8304361" cy="3418304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3970474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45C7F08B-3792-492E-9E8B-50D3074F9B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4354" y="2880144"/>
            <a:ext cx="5191664" cy="9525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81B0799-8B20-44EC-A347-99B866D7E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9176349" y="2936575"/>
            <a:ext cx="5191664" cy="83963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BAC05-58A3-4A20-86BF-DEBDA5601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51478" y="5188608"/>
            <a:ext cx="5287963" cy="9525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13180E2-8D9A-418D-A372-E5B45E6B6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452557" y="5188609"/>
            <a:ext cx="5287964" cy="9525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8816FE7-C9BF-4CEA-A41B-69FC2FC1D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186" y="49735"/>
            <a:ext cx="4892255" cy="9525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3F3913B-DDF9-41DB-B53B-4248C90A3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557" y="23178"/>
            <a:ext cx="5029202" cy="9525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3FC4736F-A7C0-4248-924D-47140E3ECE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9877" y="499428"/>
            <a:ext cx="8328045" cy="3662997"/>
          </a:xfrm>
          <a:prstGeom prst="rect">
            <a:avLst/>
          </a:prstGeom>
          <a:effectLst>
            <a:softEdge rad="812800"/>
          </a:effectLst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4410FACF-52CC-448F-9D5D-F6FEF116D57E}"/>
              </a:ext>
            </a:extLst>
          </p:cNvPr>
          <p:cNvSpPr/>
          <p:nvPr/>
        </p:nvSpPr>
        <p:spPr>
          <a:xfrm>
            <a:off x="1943819" y="4451062"/>
            <a:ext cx="8304362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só então… voltar ao poleiro.</a:t>
            </a:r>
          </a:p>
        </p:txBody>
      </p:sp>
    </p:spTree>
    <p:extLst>
      <p:ext uri="{BB962C8B-B14F-4D97-AF65-F5344CB8AC3E}">
        <p14:creationId xmlns:p14="http://schemas.microsoft.com/office/powerpoint/2010/main" val="2472955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prism dir="d" isContent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45C7F08B-3792-492E-9E8B-50D3074F9B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4354" y="2880144"/>
            <a:ext cx="5191664" cy="9525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81B0799-8B20-44EC-A347-99B866D7E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9176349" y="2936575"/>
            <a:ext cx="5191664" cy="83963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BAC05-58A3-4A20-86BF-DEBDA5601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51478" y="5188608"/>
            <a:ext cx="5287963" cy="9525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13180E2-8D9A-418D-A372-E5B45E6B6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452557" y="5188609"/>
            <a:ext cx="5287964" cy="9525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8816FE7-C9BF-4CEA-A41B-69FC2FC1D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186" y="49735"/>
            <a:ext cx="4892255" cy="9525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3F3913B-DDF9-41DB-B53B-4248C90A3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557" y="23178"/>
            <a:ext cx="5029202" cy="9525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91A0C735-E72D-4A67-B2CA-17874CF6E7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8302" y="499428"/>
            <a:ext cx="8760823" cy="3735976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07C27DD-2D29-411A-ABDC-F6F5D6544434}"/>
              </a:ext>
            </a:extLst>
          </p:cNvPr>
          <p:cNvSpPr/>
          <p:nvPr/>
        </p:nvSpPr>
        <p:spPr>
          <a:xfrm>
            <a:off x="1578302" y="4084833"/>
            <a:ext cx="9353005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Lave suas tristezas com água e sabão perfumado. Deixe-as secar ao sol, pendure-as no varal, </a:t>
            </a:r>
          </a:p>
        </p:txBody>
      </p:sp>
    </p:spTree>
    <p:extLst>
      <p:ext uri="{BB962C8B-B14F-4D97-AF65-F5344CB8AC3E}">
        <p14:creationId xmlns:p14="http://schemas.microsoft.com/office/powerpoint/2010/main" val="365154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dir="d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45C7F08B-3792-492E-9E8B-50D3074F9B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4354" y="2880144"/>
            <a:ext cx="5191664" cy="9525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81B0799-8B20-44EC-A347-99B866D7E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9176349" y="2936575"/>
            <a:ext cx="5191664" cy="83963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BAC05-58A3-4A20-86BF-DEBDA5601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51478" y="5188608"/>
            <a:ext cx="5287963" cy="9525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13180E2-8D9A-418D-A372-E5B45E6B6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452557" y="5188609"/>
            <a:ext cx="5287964" cy="9525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8816FE7-C9BF-4CEA-A41B-69FC2FC1D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186" y="49735"/>
            <a:ext cx="4892255" cy="9525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3F3913B-DDF9-41DB-B53B-4248C90A3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557" y="23178"/>
            <a:ext cx="5029202" cy="9525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C2AA68A3-7E83-49B6-90F7-75EF7724CD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0845" y="525985"/>
            <a:ext cx="8604069" cy="345567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7F2B5CB6-770D-4130-B2E4-7843C0F88E14}"/>
              </a:ext>
            </a:extLst>
          </p:cNvPr>
          <p:cNvSpPr/>
          <p:nvPr/>
        </p:nvSpPr>
        <p:spPr>
          <a:xfrm>
            <a:off x="1266376" y="4084833"/>
            <a:ext cx="9353005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deixe a dor evaporar, evoluir, transmutar em lição o que te esmagava o coração.</a:t>
            </a:r>
          </a:p>
        </p:txBody>
      </p:sp>
    </p:spTree>
    <p:extLst>
      <p:ext uri="{BB962C8B-B14F-4D97-AF65-F5344CB8AC3E}">
        <p14:creationId xmlns:p14="http://schemas.microsoft.com/office/powerpoint/2010/main" val="2085205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dir="d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45C7F08B-3792-492E-9E8B-50D3074F9B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4354" y="2880144"/>
            <a:ext cx="5191664" cy="9525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81B0799-8B20-44EC-A347-99B866D7E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9176349" y="2936575"/>
            <a:ext cx="5191664" cy="83963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BAC05-58A3-4A20-86BF-DEBDA5601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51478" y="5188608"/>
            <a:ext cx="5287963" cy="9525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13180E2-8D9A-418D-A372-E5B45E6B6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452557" y="5188609"/>
            <a:ext cx="5287964" cy="9525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8816FE7-C9BF-4CEA-A41B-69FC2FC1D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186" y="49735"/>
            <a:ext cx="4892255" cy="9525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3F3913B-DDF9-41DB-B53B-4248C90A3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557" y="23178"/>
            <a:ext cx="5029202" cy="9525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3AF2A7DA-EB94-476F-BA68-B51B246A67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0780" y="614121"/>
            <a:ext cx="7933508" cy="3419550"/>
          </a:xfrm>
          <a:prstGeom prst="rect">
            <a:avLst/>
          </a:prstGeom>
          <a:effectLst>
            <a:softEdge rad="9144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8EDCA10-9A0B-41BD-9FE7-B3A7FCF18433}"/>
              </a:ext>
            </a:extLst>
          </p:cNvPr>
          <p:cNvSpPr/>
          <p:nvPr/>
        </p:nvSpPr>
        <p:spPr>
          <a:xfrm>
            <a:off x="1090971" y="3645506"/>
            <a:ext cx="10249439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Mergulhe em águas rasas, para que seu corpo não perca o chão. Deixe-se boiar em águas profundas, para que se sua alma se enamore da imensidão.</a:t>
            </a:r>
          </a:p>
        </p:txBody>
      </p:sp>
    </p:spTree>
    <p:extLst>
      <p:ext uri="{BB962C8B-B14F-4D97-AF65-F5344CB8AC3E}">
        <p14:creationId xmlns:p14="http://schemas.microsoft.com/office/powerpoint/2010/main" val="240702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prism dir="d" isContent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45C7F08B-3792-492E-9E8B-50D3074F9B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4354" y="2880144"/>
            <a:ext cx="5191664" cy="9525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81B0799-8B20-44EC-A347-99B866D7E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9176349" y="2936575"/>
            <a:ext cx="5191664" cy="83963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BAC05-58A3-4A20-86BF-DEBDA5601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51478" y="5188608"/>
            <a:ext cx="5287963" cy="9525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13180E2-8D9A-418D-A372-E5B45E6B6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452557" y="5188609"/>
            <a:ext cx="5287964" cy="9525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8816FE7-C9BF-4CEA-A41B-69FC2FC1D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186" y="49735"/>
            <a:ext cx="4892255" cy="9525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3F3913B-DDF9-41DB-B53B-4248C90A3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557" y="23178"/>
            <a:ext cx="5029202" cy="9525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317923E6-1803-41AB-AB98-EEE65ED910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2023" y="832803"/>
            <a:ext cx="8372475" cy="3445940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AD6E5A0-2467-4AB6-A1F0-DF7D58CF62B4}"/>
              </a:ext>
            </a:extLst>
          </p:cNvPr>
          <p:cNvSpPr/>
          <p:nvPr/>
        </p:nvSpPr>
        <p:spPr>
          <a:xfrm>
            <a:off x="1323975" y="3777901"/>
            <a:ext cx="9065403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Chore suas alegrias, verta lágrimas de risos frouxos, arrepie-se com a luz do dia, relaxe na escuridão das noites lindas.</a:t>
            </a:r>
          </a:p>
        </p:txBody>
      </p:sp>
    </p:spTree>
    <p:extLst>
      <p:ext uri="{BB962C8B-B14F-4D97-AF65-F5344CB8AC3E}">
        <p14:creationId xmlns:p14="http://schemas.microsoft.com/office/powerpoint/2010/main" val="389802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45C7F08B-3792-492E-9E8B-50D3074F9B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4354" y="2880144"/>
            <a:ext cx="5191664" cy="9525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81B0799-8B20-44EC-A347-99B866D7E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9176349" y="2936575"/>
            <a:ext cx="5191664" cy="83963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BAC05-58A3-4A20-86BF-DEBDA5601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51478" y="5188608"/>
            <a:ext cx="5287963" cy="9525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13180E2-8D9A-418D-A372-E5B45E6B6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452557" y="5188609"/>
            <a:ext cx="5287964" cy="9525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8816FE7-C9BF-4CEA-A41B-69FC2FC1D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186" y="49735"/>
            <a:ext cx="4892255" cy="9525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3F3913B-DDF9-41DB-B53B-4248C90A3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557" y="23178"/>
            <a:ext cx="5029202" cy="952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EB1371C-C24E-4426-AA3E-1A847B5466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1266" y="623749"/>
            <a:ext cx="8896350" cy="3881576"/>
          </a:xfrm>
          <a:prstGeom prst="rect">
            <a:avLst/>
          </a:prstGeom>
          <a:effectLst>
            <a:softEdge rad="10414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2563D738-C59D-4F45-8FA6-6ABA60F8587D}"/>
              </a:ext>
            </a:extLst>
          </p:cNvPr>
          <p:cNvSpPr/>
          <p:nvPr/>
        </p:nvSpPr>
        <p:spPr>
          <a:xfrm>
            <a:off x="2253291" y="3896410"/>
            <a:ext cx="6972300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vida vale a pena ainda, se você aprender a olhar além da opressão.</a:t>
            </a:r>
          </a:p>
        </p:txBody>
      </p:sp>
    </p:spTree>
    <p:extLst>
      <p:ext uri="{BB962C8B-B14F-4D97-AF65-F5344CB8AC3E}">
        <p14:creationId xmlns:p14="http://schemas.microsoft.com/office/powerpoint/2010/main" val="1315502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prism dir="d" isContent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45C7F08B-3792-492E-9E8B-50D3074F9B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4354" y="2880144"/>
            <a:ext cx="5191664" cy="9525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81B0799-8B20-44EC-A347-99B866D7E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9176349" y="2936575"/>
            <a:ext cx="5191664" cy="83963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BAC05-58A3-4A20-86BF-DEBDA5601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51478" y="5188608"/>
            <a:ext cx="5287963" cy="9525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13180E2-8D9A-418D-A372-E5B45E6B6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452557" y="5188609"/>
            <a:ext cx="5287964" cy="9525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8816FE7-C9BF-4CEA-A41B-69FC2FC1D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186" y="49735"/>
            <a:ext cx="4892255" cy="9525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3F3913B-DDF9-41DB-B53B-4248C90A3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557" y="23178"/>
            <a:ext cx="5029202" cy="9525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42F40DD-C19F-4EDC-9EC4-720E3D4CD167}"/>
              </a:ext>
            </a:extLst>
          </p:cNvPr>
          <p:cNvSpPr/>
          <p:nvPr/>
        </p:nvSpPr>
        <p:spPr>
          <a:xfrm>
            <a:off x="2180460" y="3662039"/>
            <a:ext cx="7117962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Perdoa aqueles que não puderam merecer suas entregas, seus olhos vendados, sua alma desarmada. 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EA81BE19-BFE1-4F36-9C32-1AABCB5BE9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0845" y="760561"/>
            <a:ext cx="8141329" cy="3219450"/>
          </a:xfrm>
          <a:prstGeom prst="rect">
            <a:avLst/>
          </a:prstGeom>
          <a:effectLst>
            <a:softEdge rad="647700"/>
          </a:effectLst>
        </p:spPr>
      </p:pic>
    </p:spTree>
    <p:extLst>
      <p:ext uri="{BB962C8B-B14F-4D97-AF65-F5344CB8AC3E}">
        <p14:creationId xmlns:p14="http://schemas.microsoft.com/office/powerpoint/2010/main" val="4217403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dir="d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45C7F08B-3792-492E-9E8B-50D3074F9B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4354" y="2880144"/>
            <a:ext cx="5191664" cy="9525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81B0799-8B20-44EC-A347-99B866D7E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9176349" y="2936575"/>
            <a:ext cx="5191664" cy="83963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BAC05-58A3-4A20-86BF-DEBDA5601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51478" y="5188608"/>
            <a:ext cx="5287963" cy="9525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13180E2-8D9A-418D-A372-E5B45E6B6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452557" y="5188609"/>
            <a:ext cx="5287964" cy="9525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8816FE7-C9BF-4CEA-A41B-69FC2FC1D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186" y="49735"/>
            <a:ext cx="4892255" cy="9525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3F3913B-DDF9-41DB-B53B-4248C90A3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557" y="23178"/>
            <a:ext cx="5029202" cy="9525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F363583E-39B3-498C-8BD8-95BB00982A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9225" y="608161"/>
            <a:ext cx="9353550" cy="3877309"/>
          </a:xfrm>
          <a:prstGeom prst="rect">
            <a:avLst/>
          </a:prstGeom>
          <a:effectLst>
            <a:softEdge rad="901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A5678C0-A8AE-4FAB-A045-7816AD454966}"/>
              </a:ext>
            </a:extLst>
          </p:cNvPr>
          <p:cNvSpPr/>
          <p:nvPr/>
        </p:nvSpPr>
        <p:spPr>
          <a:xfrm>
            <a:off x="1329366" y="3341622"/>
            <a:ext cx="9443409" cy="20621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gente que leva tempo a mais para aprender que confiança é terra sagrada, que segredos são verdades veladas, que ferir o outro é ter uma arma apontada para o próprio coração.</a:t>
            </a:r>
          </a:p>
        </p:txBody>
      </p:sp>
    </p:spTree>
    <p:extLst>
      <p:ext uri="{BB962C8B-B14F-4D97-AF65-F5344CB8AC3E}">
        <p14:creationId xmlns:p14="http://schemas.microsoft.com/office/powerpoint/2010/main" val="2928938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prism dir="d" isContent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45C7F08B-3792-492E-9E8B-50D3074F9B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4354" y="2880144"/>
            <a:ext cx="5191664" cy="9525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81B0799-8B20-44EC-A347-99B866D7E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9176349" y="2936575"/>
            <a:ext cx="5191664" cy="83963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BAC05-58A3-4A20-86BF-DEBDA5601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51478" y="5188608"/>
            <a:ext cx="5287963" cy="9525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13180E2-8D9A-418D-A372-E5B45E6B6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452557" y="5188609"/>
            <a:ext cx="5287964" cy="9525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8816FE7-C9BF-4CEA-A41B-69FC2FC1D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186" y="49735"/>
            <a:ext cx="4892255" cy="9525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3F3913B-DDF9-41DB-B53B-4248C90A3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557" y="23178"/>
            <a:ext cx="5029202" cy="9525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AA8AAE85-398B-4E5F-B353-F36CE491D9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9688" y="975678"/>
            <a:ext cx="8401587" cy="3148647"/>
          </a:xfrm>
          <a:prstGeom prst="rect">
            <a:avLst/>
          </a:prstGeom>
          <a:effectLst>
            <a:softEdge rad="3556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8D55F3B-25E6-43E0-9702-924EB098F39C}"/>
              </a:ext>
            </a:extLst>
          </p:cNvPr>
          <p:cNvSpPr/>
          <p:nvPr/>
        </p:nvSpPr>
        <p:spPr>
          <a:xfrm>
            <a:off x="1255862" y="3692178"/>
            <a:ext cx="10096500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Deixa. Deixa o outro dançar em seu compasso. Deixa a mágoa dissolver no seu abraço. Deixa o tempo cumprir seu tempo, lavar o pó, desamarrar o nó.</a:t>
            </a:r>
          </a:p>
        </p:txBody>
      </p:sp>
    </p:spTree>
    <p:extLst>
      <p:ext uri="{BB962C8B-B14F-4D97-AF65-F5344CB8AC3E}">
        <p14:creationId xmlns:p14="http://schemas.microsoft.com/office/powerpoint/2010/main" val="2509814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45C7F08B-3792-492E-9E8B-50D3074F9B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4354" y="2880144"/>
            <a:ext cx="5191664" cy="9525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81B0799-8B20-44EC-A347-99B866D7E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9176349" y="2936575"/>
            <a:ext cx="5191664" cy="83963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BAC05-58A3-4A20-86BF-DEBDA5601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51478" y="5188608"/>
            <a:ext cx="5287963" cy="9525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13180E2-8D9A-418D-A372-E5B45E6B6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452557" y="5188609"/>
            <a:ext cx="5287964" cy="9525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8816FE7-C9BF-4CEA-A41B-69FC2FC1D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186" y="49735"/>
            <a:ext cx="4892255" cy="9525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3F3913B-DDF9-41DB-B53B-4248C90A3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557" y="23178"/>
            <a:ext cx="5029202" cy="9525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8DF9F945-B1E2-483D-891A-18AFEB8175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9688" y="1002234"/>
            <a:ext cx="8934987" cy="3055415"/>
          </a:xfrm>
          <a:prstGeom prst="rect">
            <a:avLst/>
          </a:prstGeom>
          <a:effectLst>
            <a:softEdge rad="7493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AB0DF68-C6EC-47FB-8D2B-84E9B613EB6A}"/>
              </a:ext>
            </a:extLst>
          </p:cNvPr>
          <p:cNvSpPr/>
          <p:nvPr/>
        </p:nvSpPr>
        <p:spPr>
          <a:xfrm>
            <a:off x="927729" y="3645506"/>
            <a:ext cx="10458450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Deixa a luz entrar, cegar o medo. Ainda é cedo. Deixa ir o que já não te traz conforto e alegria, deixa a maldição se converter em magia. Olha pra fora! É hoje o SEU dia!</a:t>
            </a:r>
          </a:p>
        </p:txBody>
      </p:sp>
    </p:spTree>
    <p:extLst>
      <p:ext uri="{BB962C8B-B14F-4D97-AF65-F5344CB8AC3E}">
        <p14:creationId xmlns:p14="http://schemas.microsoft.com/office/powerpoint/2010/main" val="2403167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prism dir="d" isContent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45C7F08B-3792-492E-9E8B-50D3074F9B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4354" y="2880144"/>
            <a:ext cx="5191664" cy="9525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81B0799-8B20-44EC-A347-99B866D7E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9176349" y="2936575"/>
            <a:ext cx="5191664" cy="83963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BAC05-58A3-4A20-86BF-DEBDA5601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51478" y="5188608"/>
            <a:ext cx="5287963" cy="9525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13180E2-8D9A-418D-A372-E5B45E6B6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452557" y="5188609"/>
            <a:ext cx="5287964" cy="9525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8816FE7-C9BF-4CEA-A41B-69FC2FC1D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186" y="49735"/>
            <a:ext cx="4892255" cy="9525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3F3913B-DDF9-41DB-B53B-4248C90A3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557" y="23178"/>
            <a:ext cx="5029202" cy="952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D509064-6B5C-4A6B-9832-3ACB307C20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4134" y="866775"/>
            <a:ext cx="8680855" cy="3171825"/>
          </a:xfrm>
          <a:prstGeom prst="rect">
            <a:avLst/>
          </a:prstGeom>
          <a:effectLst>
            <a:softEdge rad="4318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9CC8DD7F-5354-42D8-891D-D5BE58C0116B}"/>
              </a:ext>
            </a:extLst>
          </p:cNvPr>
          <p:cNvSpPr/>
          <p:nvPr/>
        </p:nvSpPr>
        <p:spPr>
          <a:xfrm>
            <a:off x="999587" y="3692178"/>
            <a:ext cx="10634572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uma vez liberta do peso… sua alma há de querer dançar. Há de aprender a voar. Ignorar a queda. Engolir o mar com o coração. Fazer o céu caber na palma da mão.</a:t>
            </a:r>
          </a:p>
        </p:txBody>
      </p:sp>
    </p:spTree>
    <p:extLst>
      <p:ext uri="{BB962C8B-B14F-4D97-AF65-F5344CB8AC3E}">
        <p14:creationId xmlns:p14="http://schemas.microsoft.com/office/powerpoint/2010/main" val="3623421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45C7F08B-3792-492E-9E8B-50D3074F9B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4354" y="2880144"/>
            <a:ext cx="5191664" cy="9525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81B0799-8B20-44EC-A347-99B866D7E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9176349" y="2936575"/>
            <a:ext cx="5191664" cy="83963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BAC05-58A3-4A20-86BF-DEBDA5601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51478" y="5188608"/>
            <a:ext cx="5287963" cy="9525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13180E2-8D9A-418D-A372-E5B45E6B6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452557" y="5188609"/>
            <a:ext cx="5287964" cy="9525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8816FE7-C9BF-4CEA-A41B-69FC2FC1D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186" y="49735"/>
            <a:ext cx="4892255" cy="9525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3F3913B-DDF9-41DB-B53B-4248C90A3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557" y="23178"/>
            <a:ext cx="5029202" cy="952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19BA30B-34FD-44FD-8FFE-4CAD5BA191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6671" y="975678"/>
            <a:ext cx="8286749" cy="3148647"/>
          </a:xfrm>
          <a:prstGeom prst="rect">
            <a:avLst/>
          </a:prstGeom>
          <a:effectLst>
            <a:softEdge rad="5334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13679220-5092-48DD-BE0E-8407CC57EBA1}"/>
              </a:ext>
            </a:extLst>
          </p:cNvPr>
          <p:cNvSpPr/>
          <p:nvPr/>
        </p:nvSpPr>
        <p:spPr>
          <a:xfrm>
            <a:off x="1192991" y="3735338"/>
            <a:ext cx="10159371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Olhar com amor, cada paixão. Olhar com paixão, cada amor vivido. Sentir é dom acolhido, por quem tem coragem de desafiar a mania de se apegar à solidão.</a:t>
            </a:r>
          </a:p>
        </p:txBody>
      </p:sp>
    </p:spTree>
    <p:extLst>
      <p:ext uri="{BB962C8B-B14F-4D97-AF65-F5344CB8AC3E}">
        <p14:creationId xmlns:p14="http://schemas.microsoft.com/office/powerpoint/2010/main" val="273206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45C7F08B-3792-492E-9E8B-50D3074F9B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4354" y="2880144"/>
            <a:ext cx="5191664" cy="9525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81B0799-8B20-44EC-A347-99B866D7E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9176349" y="2936575"/>
            <a:ext cx="5191664" cy="83963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BAC05-58A3-4A20-86BF-DEBDA5601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51478" y="5188608"/>
            <a:ext cx="5287963" cy="9525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13180E2-8D9A-418D-A372-E5B45E6B6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452557" y="5188609"/>
            <a:ext cx="5287964" cy="9525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8816FE7-C9BF-4CEA-A41B-69FC2FC1D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186" y="49735"/>
            <a:ext cx="4892255" cy="9525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3F3913B-DDF9-41DB-B53B-4248C90A3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557" y="23178"/>
            <a:ext cx="5029202" cy="952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37E1A8A-03C3-4701-A258-AAA9C8B72E79}"/>
              </a:ext>
            </a:extLst>
          </p:cNvPr>
          <p:cNvSpPr/>
          <p:nvPr/>
        </p:nvSpPr>
        <p:spPr>
          <a:xfrm>
            <a:off x="2026744" y="3592391"/>
            <a:ext cx="8226602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Põe seu melhor vestido. No cabelo, enrola uma flor. Pinta as unhas de vermelho vivo. Põe nos lábios um carmim encarnado.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B472B45-C972-4C70-940A-AF4C0CB9A6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5856" y="798661"/>
            <a:ext cx="8226603" cy="3142053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1903850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45C7F08B-3792-492E-9E8B-50D3074F9B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4354" y="2880144"/>
            <a:ext cx="5191664" cy="9525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81B0799-8B20-44EC-A347-99B866D7E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9176349" y="2936575"/>
            <a:ext cx="5191664" cy="83963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BAC05-58A3-4A20-86BF-DEBDA5601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51478" y="5188608"/>
            <a:ext cx="5287963" cy="9525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13180E2-8D9A-418D-A372-E5B45E6B6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452557" y="5188609"/>
            <a:ext cx="5287964" cy="9525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8816FE7-C9BF-4CEA-A41B-69FC2FC1D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186" y="49735"/>
            <a:ext cx="4892255" cy="9525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3F3913B-DDF9-41DB-B53B-4248C90A3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557" y="23178"/>
            <a:ext cx="5029202" cy="952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99B3C1E-FFEB-46BF-9DEB-326DBAB3E40F}"/>
              </a:ext>
            </a:extLst>
          </p:cNvPr>
          <p:cNvSpPr/>
          <p:nvPr/>
        </p:nvSpPr>
        <p:spPr>
          <a:xfrm>
            <a:off x="2066318" y="3645506"/>
            <a:ext cx="8147455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Perfuma o pescoço com gotas de jasmim. A vida é um baile de máscaras. Tira ela pra dançar! Leva ela envolta em seus braços.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A333AD83-0104-496F-8D2C-FE9FE0AA93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7825" y="797202"/>
            <a:ext cx="8896349" cy="3253957"/>
          </a:xfrm>
          <a:prstGeom prst="rect">
            <a:avLst/>
          </a:prstGeom>
          <a:effectLst>
            <a:softEdge rad="520700"/>
          </a:effectLst>
        </p:spPr>
      </p:pic>
    </p:spTree>
    <p:extLst>
      <p:ext uri="{BB962C8B-B14F-4D97-AF65-F5344CB8AC3E}">
        <p14:creationId xmlns:p14="http://schemas.microsoft.com/office/powerpoint/2010/main" val="534150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45C7F08B-3792-492E-9E8B-50D3074F9B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4354" y="2880144"/>
            <a:ext cx="5191664" cy="9525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81B0799-8B20-44EC-A347-99B866D7E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9176349" y="2936575"/>
            <a:ext cx="5191664" cy="83963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BAC05-58A3-4A20-86BF-DEBDA5601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51478" y="5188608"/>
            <a:ext cx="5287963" cy="9525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13180E2-8D9A-418D-A372-E5B45E6B6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452557" y="5188609"/>
            <a:ext cx="5287964" cy="9525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8816FE7-C9BF-4CEA-A41B-69FC2FC1D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186" y="49735"/>
            <a:ext cx="4892255" cy="9525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3F3913B-DDF9-41DB-B53B-4248C90A3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557" y="23178"/>
            <a:ext cx="5029202" cy="952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706D03C-5077-421E-BE8A-9C8CBDE2C98A}"/>
              </a:ext>
            </a:extLst>
          </p:cNvPr>
          <p:cNvSpPr/>
          <p:nvPr/>
        </p:nvSpPr>
        <p:spPr>
          <a:xfrm>
            <a:off x="1258154" y="3727272"/>
            <a:ext cx="9414053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Mostra pra ela que melhor do que guardar afeto, é espalhar generosidade. Porque não há riqueza nesse mundo que valha a nossa felicidade!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8701086C-0CBB-49C9-836F-1CDEC0CCA1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0650" y="975678"/>
            <a:ext cx="8267700" cy="3043871"/>
          </a:xfrm>
          <a:prstGeom prst="rect">
            <a:avLst/>
          </a:prstGeom>
          <a:effectLst>
            <a:softEdge rad="622300"/>
          </a:effectLst>
        </p:spPr>
      </p:pic>
    </p:spTree>
    <p:extLst>
      <p:ext uri="{BB962C8B-B14F-4D97-AF65-F5344CB8AC3E}">
        <p14:creationId xmlns:p14="http://schemas.microsoft.com/office/powerpoint/2010/main" val="2297104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45C7F08B-3792-492E-9E8B-50D3074F9B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4354" y="2880144"/>
            <a:ext cx="5191664" cy="9525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81B0799-8B20-44EC-A347-99B866D7E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9176349" y="2936575"/>
            <a:ext cx="5191664" cy="83963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BAC05-58A3-4A20-86BF-DEBDA5601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51478" y="5188608"/>
            <a:ext cx="5287963" cy="9525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13180E2-8D9A-418D-A372-E5B45E6B6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452557" y="5188609"/>
            <a:ext cx="5287964" cy="9525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8816FE7-C9BF-4CEA-A41B-69FC2FC1D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186" y="49735"/>
            <a:ext cx="4892255" cy="9525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3F3913B-DDF9-41DB-B53B-4248C90A3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557" y="23178"/>
            <a:ext cx="5029202" cy="9525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11C1D718-F102-4012-806F-3F73B4F7FD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5002" y="1051590"/>
            <a:ext cx="7991296" cy="3845990"/>
          </a:xfrm>
          <a:prstGeom prst="rect">
            <a:avLst/>
          </a:prstGeom>
          <a:effectLst>
            <a:softEdge rad="1257300"/>
          </a:effec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41F1588F-218C-4C83-B949-EBE87AE40D1A}"/>
              </a:ext>
            </a:extLst>
          </p:cNvPr>
          <p:cNvSpPr txBox="1"/>
          <p:nvPr/>
        </p:nvSpPr>
        <p:spPr>
          <a:xfrm>
            <a:off x="3278648" y="598190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mbria Math" panose="02040503050406030204" pitchFamily="18" charset="0"/>
              </a:rPr>
              <a:t>Autor do Texto:  Ana </a:t>
            </a:r>
            <a:r>
              <a:rPr lang="pt-PT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mbria Math" panose="02040503050406030204" pitchFamily="18" charset="0"/>
              </a:rPr>
              <a:t>Macarini</a:t>
            </a:r>
            <a:endParaRPr lang="pt-PT" sz="2800" b="1" dirty="0">
              <a:ln>
                <a:solidFill>
                  <a:sysClr val="windowText" lastClr="000000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mbria Math" panose="02040503050406030204" pitchFamily="18" charset="0"/>
              </a:rPr>
              <a:t>Música:Aeoliah</a:t>
            </a:r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mbria Math" panose="02040503050406030204" pitchFamily="18" charset="0"/>
              </a:rPr>
              <a:t> - </a:t>
            </a:r>
            <a:r>
              <a:rPr lang="pt-PT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mbria Math" panose="02040503050406030204" pitchFamily="18" charset="0"/>
              </a:rPr>
              <a:t>Moonlight</a:t>
            </a:r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mbria Math" panose="02040503050406030204" pitchFamily="18" charset="0"/>
              </a:rPr>
              <a:t>Magic</a:t>
            </a:r>
            <a:endParaRPr lang="pt-PT" sz="2800" b="1" dirty="0">
              <a:ln>
                <a:solidFill>
                  <a:sysClr val="windowText" lastClr="000000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mbria Math" panose="020405030504060302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2800" b="1" dirty="0">
              <a:ln>
                <a:solidFill>
                  <a:sysClr val="windowText" lastClr="000000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>
                <a:solidFill>
                  <a:sysClr val="windowText" lastClr="000000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mbria Math" panose="020405030504060302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2800" b="1" dirty="0">
              <a:ln>
                <a:solidFill>
                  <a:sysClr val="windowText" lastClr="000000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>
                <a:solidFill>
                  <a:sysClr val="windowText" lastClr="000000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mbria Math" panose="020405030504060302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2800" b="1" dirty="0">
              <a:ln>
                <a:solidFill>
                  <a:sysClr val="windowText" lastClr="000000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>
                <a:solidFill>
                  <a:sysClr val="windowText" lastClr="000000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b="1" dirty="0">
              <a:ln>
                <a:solidFill>
                  <a:sysClr val="windowText" lastClr="000000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B83FD195-D26A-40A4-B480-A3F2DD5FD7D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618" y="1078147"/>
            <a:ext cx="1682151" cy="208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6783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prism dir="d" isContent="1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Galeria">
  <a:themeElements>
    <a:clrScheme name="Galeria">
      <a:dk1>
        <a:sysClr val="windowText" lastClr="000000"/>
      </a:dk1>
      <a:lt1>
        <a:sysClr val="window" lastClr="FFFFFF"/>
      </a:lt1>
      <a:dk2>
        <a:srgbClr val="454545"/>
      </a:dk2>
      <a:lt2>
        <a:srgbClr val="EDEBE7"/>
      </a:lt2>
      <a:accent1>
        <a:srgbClr val="5FA534"/>
      </a:accent1>
      <a:accent2>
        <a:srgbClr val="DCAB34"/>
      </a:accent2>
      <a:accent3>
        <a:srgbClr val="D26D23"/>
      </a:accent3>
      <a:accent4>
        <a:srgbClr val="972323"/>
      </a:accent4>
      <a:accent5>
        <a:srgbClr val="236797"/>
      </a:accent5>
      <a:accent6>
        <a:srgbClr val="2FB6C6"/>
      </a:accent6>
      <a:hlink>
        <a:srgbClr val="8FC639"/>
      </a:hlink>
      <a:folHlink>
        <a:srgbClr val="E7C272"/>
      </a:folHlink>
    </a:clrScheme>
    <a:fontScheme name="Galeria">
      <a:majorFont>
        <a:latin typeface="Palatino Linotype" panose="020405020505050303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ia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AC464412-510E-4F2B-8947-A0DDBD02899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122</TotalTime>
  <Words>487</Words>
  <Application>Microsoft Office PowerPoint</Application>
  <PresentationFormat>Ecrã Panorâmico</PresentationFormat>
  <Paragraphs>30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3" baseType="lpstr">
      <vt:lpstr>Arial</vt:lpstr>
      <vt:lpstr>Palatino Linotype</vt:lpstr>
      <vt:lpstr>Galeria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14</cp:revision>
  <dcterms:created xsi:type="dcterms:W3CDTF">2019-02-22T20:33:56Z</dcterms:created>
  <dcterms:modified xsi:type="dcterms:W3CDTF">2019-02-23T01:30:40Z</dcterms:modified>
</cp:coreProperties>
</file>