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58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9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1" r:id="rId23"/>
    <p:sldId id="280" r:id="rId24"/>
    <p:sldId id="284" r:id="rId2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LslFR6BUbia/vHFEIKJWw==" hashData="sLD1+nU3PrRI4QnE37eqhPOCmErW79QfuIrDi1ux1wKgwFax7mKkul3UF5VuJhQN51kYCQi9QRih98rC3PTK0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7225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391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3795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0349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76272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6010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4169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6711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3254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97420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95324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5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59736-FD6E-4BC2-A4BD-7A2D3A838A93}" type="datetimeFigureOut">
              <a:rPr lang="pt-PT" smtClean="0"/>
              <a:t>05-12-2020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7528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27.gif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9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51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54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E9151CE-9241-4D6D-BC6A-D4E8B69837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678194" cy="6858000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80E2F83-448D-41F7-B640-135E9FF616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762000"/>
            <a:ext cx="4895850" cy="4895850"/>
          </a:xfrm>
          <a:prstGeom prst="rect">
            <a:avLst/>
          </a:prstGeom>
          <a:noFill/>
          <a:effectLst>
            <a:softEdge rad="241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87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Celine Dion - So This Is Christmas.wav"/>
          </p:stSnd>
        </p:sndAc>
      </p:transition>
    </mc:Choice>
    <mc:Fallback>
      <p:transition advTm="5000">
        <p:sndAc>
          <p:stSnd loop="1">
            <p:snd r:embed="rId2" name="Celine Dion - So This Is Christm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D5D3855-A93B-4E65-A08A-1496F9ADE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651DD1A1-FEB5-4C01-919C-1648097D6817}"/>
              </a:ext>
            </a:extLst>
          </p:cNvPr>
          <p:cNvSpPr/>
          <p:nvPr/>
        </p:nvSpPr>
        <p:spPr>
          <a:xfrm>
            <a:off x="3124532" y="2352673"/>
            <a:ext cx="500169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Que </a:t>
            </a:r>
            <a:r>
              <a:rPr lang="en-US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Dezembro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seja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 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o </a:t>
            </a:r>
            <a:r>
              <a:rPr lang="en-US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mês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 da </a:t>
            </a:r>
            <a:r>
              <a:rPr lang="en-US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renovação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 !</a:t>
            </a:r>
          </a:p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Por .A.D.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1DB8EE3-F31B-416D-A9E1-EACAD0FC5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377" y="4362448"/>
            <a:ext cx="452437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83E100-2508-4CFC-B58D-4F329D26AD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167" y="1866896"/>
            <a:ext cx="4524375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925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31630" y="3838712"/>
            <a:ext cx="60643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sonhos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planos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alegrias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lágrimas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talvez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302" y="150423"/>
            <a:ext cx="2419350" cy="3486150"/>
          </a:xfrm>
          <a:prstGeom prst="rect">
            <a:avLst/>
          </a:prstGeom>
        </p:spPr>
      </p:pic>
      <p:pic>
        <p:nvPicPr>
          <p:cNvPr id="5" name="Picture 7" descr="65arvore_nat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051" y="1126285"/>
            <a:ext cx="2295605" cy="3019113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603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55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7"/>
            <a:ext cx="12192000" cy="6854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4132217" y="4608047"/>
            <a:ext cx="54210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máximo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tudo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você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viveu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?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alcançou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?</a:t>
            </a: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29" y="0"/>
            <a:ext cx="12160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629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419"/>
            <a:ext cx="12192000" cy="687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4856619" y="4579524"/>
            <a:ext cx="60987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Quais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as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decisões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adiadas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Quais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as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tomou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foram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as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melhores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313" y="1159534"/>
            <a:ext cx="2133600" cy="3124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28" y="2721634"/>
            <a:ext cx="1842010" cy="1981200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" y="-13419"/>
            <a:ext cx="12192002" cy="687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3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8978"/>
            <a:ext cx="12192001" cy="683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095999" y="91976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caminhos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trocados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busca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melhor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caminho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420" y="0"/>
            <a:ext cx="5060701" cy="6655686"/>
          </a:xfrm>
          <a:prstGeom prst="rect">
            <a:avLst/>
          </a:prstGeom>
        </p:spPr>
      </p:pic>
      <p:pic>
        <p:nvPicPr>
          <p:cNvPr id="5" name="Picture 11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1946" y="-17049"/>
            <a:ext cx="6207956" cy="7016108"/>
          </a:xfrm>
          <a:prstGeom prst="rect">
            <a:avLst/>
          </a:prstGeom>
        </p:spPr>
      </p:pic>
      <p:pic>
        <p:nvPicPr>
          <p:cNvPr id="6" name="Picture 11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067930" y="0"/>
            <a:ext cx="6124069" cy="685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612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8626"/>
            <a:ext cx="12192001" cy="6866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630894" y="4149113"/>
            <a:ext cx="51729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coisa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fez um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bem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inexplicável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Embora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outras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possam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ter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feito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mal…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61" y="5139995"/>
            <a:ext cx="895350" cy="9429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168" y="453141"/>
            <a:ext cx="3714750" cy="3800475"/>
          </a:xfrm>
          <a:prstGeom prst="rect">
            <a:avLst/>
          </a:prstGeom>
        </p:spPr>
      </p:pic>
      <p:pic>
        <p:nvPicPr>
          <p:cNvPr id="8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108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991" y="0"/>
            <a:ext cx="12192001" cy="6855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202844" y="371861"/>
            <a:ext cx="48105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Um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ano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inteiro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doze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meses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365dias...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era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importante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é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mais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734" y="3348267"/>
            <a:ext cx="935038" cy="115477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3430437"/>
            <a:ext cx="2228850" cy="2962275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" y="-65988"/>
            <a:ext cx="12192002" cy="692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24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46133 0.2842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60" y="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677"/>
            <a:ext cx="12192001" cy="6862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558183" y="1003065"/>
            <a:ext cx="59521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outros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casos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importância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dobra de valor…O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tinha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importância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passa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ter...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566" y="4360603"/>
            <a:ext cx="600075" cy="6000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22" y="3057428"/>
            <a:ext cx="600075" cy="6000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397" y="3657503"/>
            <a:ext cx="600075" cy="6000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27" y="4703697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03" y="4906202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262" y="5303772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6" y="5780849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166" y="5881493"/>
            <a:ext cx="600075" cy="6000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54" y="6080886"/>
            <a:ext cx="600075" cy="60007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90" y="5751838"/>
            <a:ext cx="600075" cy="6000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534" y="4349618"/>
            <a:ext cx="600075" cy="60007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226" y="4903722"/>
            <a:ext cx="981075" cy="80010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320" y="5083666"/>
            <a:ext cx="701739" cy="793938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18743" y="4003328"/>
            <a:ext cx="592106" cy="793938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159" y="3413721"/>
            <a:ext cx="701739" cy="793938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35090" y="5903847"/>
            <a:ext cx="592106" cy="793938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4135" y="5893834"/>
            <a:ext cx="592106" cy="793938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92380" y="4109784"/>
            <a:ext cx="592106" cy="793938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39037" y="4809871"/>
            <a:ext cx="592106" cy="793938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029" y="5206840"/>
            <a:ext cx="701739" cy="793938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3057" y="4793265"/>
            <a:ext cx="701739" cy="793938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41" y="5970833"/>
            <a:ext cx="701739" cy="793938"/>
          </a:xfrm>
          <a:prstGeom prst="rect">
            <a:avLst/>
          </a:prstGeom>
        </p:spPr>
      </p:pic>
      <p:pic>
        <p:nvPicPr>
          <p:cNvPr id="30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0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2257"/>
            <a:ext cx="12192001" cy="6835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3870823" y="1674674"/>
            <a:ext cx="38536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coisas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deixamos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pra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trás</a:t>
            </a:r>
            <a:endParaRPr lang="en-US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ook Antiqua"/>
            </a:endParaRP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Por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medo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6" y="2892489"/>
            <a:ext cx="2010698" cy="2573693"/>
          </a:xfrm>
          <a:prstGeom prst="rect">
            <a:avLst/>
          </a:prstGeom>
        </p:spPr>
      </p:pic>
      <p:pic>
        <p:nvPicPr>
          <p:cNvPr id="5" name="Picture 7" descr="65arvore_nat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661" y="1763485"/>
            <a:ext cx="3010361" cy="395913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8" y="3277378"/>
            <a:ext cx="1143000" cy="1143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031" y="1749489"/>
            <a:ext cx="1143000" cy="1143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8" y="758176"/>
            <a:ext cx="1143000" cy="1143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072" y="4179335"/>
            <a:ext cx="1143000" cy="1143000"/>
          </a:xfrm>
          <a:prstGeom prst="rect">
            <a:avLst/>
          </a:prstGeom>
        </p:spPr>
      </p:pic>
      <p:pic>
        <p:nvPicPr>
          <p:cNvPr id="10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2258"/>
            <a:ext cx="12191999" cy="683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70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473441" y="3909842"/>
            <a:ext cx="69755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palavras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Lindas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outras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as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vezes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duras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verdades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foram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ditas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mentiras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usadas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02" y="1095555"/>
            <a:ext cx="1842819" cy="3179403"/>
          </a:xfrm>
          <a:prstGeom prst="rect">
            <a:avLst/>
          </a:prstGeom>
        </p:spPr>
      </p:pic>
      <p:pic>
        <p:nvPicPr>
          <p:cNvPr id="6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550" y="1492370"/>
            <a:ext cx="1302589" cy="2710701"/>
          </a:xfrm>
          <a:prstGeom prst="rect">
            <a:avLst/>
          </a:prstGeom>
        </p:spPr>
      </p:pic>
      <p:pic>
        <p:nvPicPr>
          <p:cNvPr id="7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8399" y="113822"/>
            <a:ext cx="1524043" cy="3156185"/>
          </a:xfrm>
          <a:prstGeom prst="rect">
            <a:avLst/>
          </a:prstGeom>
        </p:spPr>
      </p:pic>
      <p:pic>
        <p:nvPicPr>
          <p:cNvPr id="8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831" y="1095555"/>
            <a:ext cx="924493" cy="2710701"/>
          </a:xfrm>
          <a:prstGeom prst="rect">
            <a:avLst/>
          </a:prstGeom>
        </p:spPr>
      </p:pic>
      <p:pic>
        <p:nvPicPr>
          <p:cNvPr id="9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21" y="0"/>
            <a:ext cx="1219802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529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2761"/>
            <a:ext cx="12192001" cy="6860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2"/>
          <p:cNvSpPr/>
          <p:nvPr/>
        </p:nvSpPr>
        <p:spPr>
          <a:xfrm>
            <a:off x="2027432" y="795592"/>
            <a:ext cx="46611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você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se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dedicou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seu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interior...</a:t>
            </a:r>
          </a:p>
        </p:txBody>
      </p:sp>
      <p:pic>
        <p:nvPicPr>
          <p:cNvPr id="5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004" y="1293962"/>
            <a:ext cx="2262996" cy="3717985"/>
          </a:xfrm>
          <a:prstGeom prst="rect">
            <a:avLst/>
          </a:prstGeom>
        </p:spPr>
      </p:pic>
      <p:pic>
        <p:nvPicPr>
          <p:cNvPr id="6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" y="359435"/>
            <a:ext cx="2363638" cy="371798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44" y="4439616"/>
            <a:ext cx="1680840" cy="169643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92888" y="1667054"/>
            <a:ext cx="2543227" cy="29718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54" y="4439616"/>
            <a:ext cx="1592586" cy="2190592"/>
          </a:xfrm>
          <a:prstGeom prst="rect">
            <a:avLst/>
          </a:prstGeom>
        </p:spPr>
      </p:pic>
      <p:pic>
        <p:nvPicPr>
          <p:cNvPr id="9" name="Picture 3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28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0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601"/>
            <a:ext cx="12192000" cy="6886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2"/>
          <p:cNvSpPr/>
          <p:nvPr/>
        </p:nvSpPr>
        <p:spPr>
          <a:xfrm>
            <a:off x="693318" y="1112976"/>
            <a:ext cx="45835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oportunidades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perdidas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Amizades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esquecidas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623" y="1718388"/>
            <a:ext cx="2981325" cy="3048000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28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28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451"/>
            <a:ext cx="12192000" cy="68734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7"/>
          <p:cNvSpPr/>
          <p:nvPr/>
        </p:nvSpPr>
        <p:spPr>
          <a:xfrm>
            <a:off x="4820817" y="4111590"/>
            <a:ext cx="68362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vezes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se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permitiu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corrigir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Dezembro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último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mês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ano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470" y="2725316"/>
            <a:ext cx="2133600" cy="3124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38" y="2219033"/>
            <a:ext cx="1415523" cy="187710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433" y="2659224"/>
            <a:ext cx="914399" cy="1436915"/>
          </a:xfrm>
          <a:prstGeom prst="rect">
            <a:avLst/>
          </a:prstGeom>
        </p:spPr>
      </p:pic>
      <p:pic>
        <p:nvPicPr>
          <p:cNvPr id="7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86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7"/>
            <a:ext cx="12192000" cy="6854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7"/>
          <p:cNvSpPr/>
          <p:nvPr/>
        </p:nvSpPr>
        <p:spPr>
          <a:xfrm>
            <a:off x="461345" y="102007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Ainda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dá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tempo...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ano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seguinte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é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futuro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fora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nosso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alcance</a:t>
            </a:r>
            <a:endParaRPr lang="en-US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49" y="3252690"/>
            <a:ext cx="1933575" cy="1733550"/>
          </a:xfrm>
          <a:prstGeom prst="rect">
            <a:avLst/>
          </a:prstGeom>
        </p:spPr>
      </p:pic>
      <p:pic>
        <p:nvPicPr>
          <p:cNvPr id="5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2873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830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7668"/>
            <a:ext cx="12192001" cy="6865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30364" y="99755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É no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presente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se vive,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se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faz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realiza</a:t>
            </a:r>
            <a:endParaRPr lang="en-US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ook Antiqua"/>
            </a:endParaRP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7668"/>
            <a:ext cx="12128739" cy="686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4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44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47474" y="565925"/>
            <a:ext cx="5539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deixe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perdão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para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depois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hr-HR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"eu te amo"...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"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você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é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importante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especial"</a:t>
            </a:r>
          </a:p>
        </p:txBody>
      </p:sp>
      <p:pic>
        <p:nvPicPr>
          <p:cNvPr id="4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21" y="241540"/>
            <a:ext cx="4091667" cy="5426015"/>
          </a:xfrm>
          <a:prstGeom prst="rect">
            <a:avLst/>
          </a:prstGeom>
        </p:spPr>
      </p:pic>
      <p:pic>
        <p:nvPicPr>
          <p:cNvPr id="5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2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978"/>
            <a:ext cx="12192001" cy="683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2"/>
          <p:cNvSpPr/>
          <p:nvPr/>
        </p:nvSpPr>
        <p:spPr>
          <a:xfrm>
            <a:off x="197094" y="106063"/>
            <a:ext cx="32660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"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estava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com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saudade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"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"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liguei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só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pra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ouvir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sua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voz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dizer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oi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"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"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bom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dia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"... "boa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tarde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"... "boa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noite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"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você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lança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vida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volta</a:t>
            </a:r>
            <a:endParaRPr lang="en-US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ook Antiqua"/>
            </a:endParaRPr>
          </a:p>
        </p:txBody>
      </p:sp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6036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614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02815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536361" y="3944577"/>
            <a:ext cx="75354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Gentileza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carinho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respeito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consideração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Tenha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vida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devolve...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Deixe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o rancor, 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mágoa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ódio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raiva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desprezo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11" y="694690"/>
            <a:ext cx="1343608" cy="106457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318" y="1724560"/>
            <a:ext cx="710545" cy="91600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102" y="2743734"/>
            <a:ext cx="1343608" cy="106457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314" y="3127262"/>
            <a:ext cx="710545" cy="91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178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02201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453867" y="739094"/>
            <a:ext cx="53293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Dê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espaço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para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sentimentos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leves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façam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bem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…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tanto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coração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oferece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quanto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para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aquele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recebe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340" y="4157566"/>
            <a:ext cx="1231403" cy="113289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43" y="3764902"/>
            <a:ext cx="1140972" cy="104969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509" y="1252634"/>
            <a:ext cx="818964" cy="75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89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03758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08058" y="74059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Tem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coisas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na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vida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fundamentais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de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graça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…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Dispensa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valores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dispensa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datas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60" y="0"/>
            <a:ext cx="121287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6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11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602177" y="155079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Dezembro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está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ai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…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Aproveite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seja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mês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das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reflexões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dos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valores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dos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princípios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258" y="3797567"/>
            <a:ext cx="464770" cy="51007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51" y="5791215"/>
            <a:ext cx="464770" cy="51007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368" y="5284245"/>
            <a:ext cx="464770" cy="51007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466" y="488310"/>
            <a:ext cx="464770" cy="51007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506" y="4780692"/>
            <a:ext cx="596590" cy="59659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528" y="3154144"/>
            <a:ext cx="596590" cy="59659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28" y="2136864"/>
            <a:ext cx="522222" cy="522222"/>
          </a:xfrm>
          <a:prstGeom prst="rect">
            <a:avLst/>
          </a:prstGeom>
        </p:spPr>
      </p:pic>
      <p:pic>
        <p:nvPicPr>
          <p:cNvPr id="11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293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d789d7015040e050367f887b9d40179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48400" cy="6858000"/>
          </a:xfrm>
          <a:prstGeom prst="rect">
            <a:avLst/>
          </a:prstGeom>
        </p:spPr>
      </p:pic>
      <p:pic>
        <p:nvPicPr>
          <p:cNvPr id="3" name="Picture 2" descr="fd789d7015040e050367f887b9d40179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000" y="0"/>
            <a:ext cx="5969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04225" y="3108400"/>
            <a:ext cx="91598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amor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próximo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...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Amar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próximo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aproxima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de Deus...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 Deus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esteve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contigo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até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aqui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,</a:t>
            </a:r>
          </a:p>
          <a:p>
            <a:pPr algn="ctr"/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hoje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sempre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!</a:t>
            </a:r>
          </a:p>
          <a:p>
            <a:pPr algn="ctr"/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Que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Dezembro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seja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o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mês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da </a:t>
            </a:r>
            <a:r>
              <a:rPr lang="en-US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renovação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ook Antiqua"/>
              </a:rPr>
              <a:t> !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16433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9B0B130-CFD4-402C-BFA7-D6EF2C084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6731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73BC38D-7312-4806-BCF7-D4A2A502BE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231" y="502022"/>
            <a:ext cx="1981200" cy="2384965"/>
          </a:xfrm>
          <a:prstGeom prst="rect">
            <a:avLst/>
          </a:prstGeom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BBD2CCBB-36DF-4186-B2D2-C1D41F0E2B2A}"/>
              </a:ext>
            </a:extLst>
          </p:cNvPr>
          <p:cNvSpPr txBox="1"/>
          <p:nvPr/>
        </p:nvSpPr>
        <p:spPr>
          <a:xfrm>
            <a:off x="4176624" y="290649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Texto:Desconhecido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Celine Dion - So This Is Christmas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Picture 3" descr="neve.gif">
            <a:extLst>
              <a:ext uri="{FF2B5EF4-FFF2-40B4-BE49-F238E27FC236}">
                <a16:creationId xmlns:a16="http://schemas.microsoft.com/office/drawing/2014/main" id="{8A4E5FF8-F483-4BDA-9BE9-9F2669873AA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42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Que_Dezembro_seja_o_mes_da_renovacao</Template>
  <TotalTime>80</TotalTime>
  <Words>427</Words>
  <Application>Microsoft Office PowerPoint</Application>
  <PresentationFormat>Ecrã Panorâmico</PresentationFormat>
  <Paragraphs>61</Paragraphs>
  <Slides>24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31" baseType="lpstr">
      <vt:lpstr>AR CENA</vt:lpstr>
      <vt:lpstr>AR ESSENCE</vt:lpstr>
      <vt:lpstr>Arial</vt:lpstr>
      <vt:lpstr>Book Antiqua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2020-12-05T19:12:37Z</dcterms:created>
  <dcterms:modified xsi:type="dcterms:W3CDTF">2020-12-05T20:33:47Z</dcterms:modified>
</cp:coreProperties>
</file>