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1" r:id="rId2"/>
    <p:sldId id="257" r:id="rId3"/>
    <p:sldId id="261" r:id="rId4"/>
    <p:sldId id="270" r:id="rId5"/>
    <p:sldId id="260" r:id="rId6"/>
    <p:sldId id="262" r:id="rId7"/>
    <p:sldId id="263" r:id="rId8"/>
    <p:sldId id="264" r:id="rId9"/>
    <p:sldId id="265" r:id="rId10"/>
    <p:sldId id="266" r:id="rId11"/>
    <p:sldId id="269" r:id="rId12"/>
    <p:sldId id="268" r:id="rId13"/>
    <p:sldId id="259" r:id="rId14"/>
    <p:sldId id="273" r:id="rId15"/>
    <p:sldId id="274" r:id="rId16"/>
    <p:sldId id="272" r:id="rId17"/>
    <p:sldId id="275" r:id="rId18"/>
    <p:sldId id="276" r:id="rId19"/>
    <p:sldId id="277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Z9lwH6tigPdj6T0vX3Yfw==" hashData="6F5/fyx8RobP7DNC5Ny+vWbFVHXZQd+eI1vUQJuLqsBVXY8lN3BKFki7vphyDVlz5wWh4cwzVRP4GlQPzKFd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801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4146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494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476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265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470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8136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602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756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134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361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966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153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685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784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1348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0267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FF599-2479-4C6C-9B85-05E88B3FD961}" type="datetimeFigureOut">
              <a:rPr lang="pt-PT" smtClean="0"/>
              <a:t>25-08-2020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35B54-64FC-4430-A8F4-5DCBC06450D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42164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98C88CD-F141-469C-AB64-1C47C69ED8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00399" y="919162"/>
            <a:ext cx="6566317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30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flythrough hasBounce="1"/>
        <p:sndAc>
          <p:stSnd loop="1">
            <p:snd r:embed="rId2" name="Shania Twain - From This Moment On.wav"/>
          </p:stSnd>
        </p:sndAc>
      </p:transition>
    </mc:Choice>
    <mc:Fallback>
      <p:transition spd="slow" advTm="4000">
        <p:fade/>
        <p:sndAc>
          <p:stSnd loop="1">
            <p:snd r:embed="rId2" name="Shania Twain - From This Moment O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9494F548-453B-4247-9245-8D6B0E3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6985" y="914400"/>
            <a:ext cx="7058025" cy="50577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9932B4A-4D4A-439B-95E6-B6B3C1F1EBD5}"/>
              </a:ext>
            </a:extLst>
          </p:cNvPr>
          <p:cNvSpPr txBox="1"/>
          <p:nvPr/>
        </p:nvSpPr>
        <p:spPr>
          <a:xfrm>
            <a:off x="3116293" y="4822969"/>
            <a:ext cx="70580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 algum dia duvidares de ti.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8BF0991-559C-4A3E-B023-D7314D12FC2E}"/>
              </a:ext>
            </a:extLst>
          </p:cNvPr>
          <p:cNvSpPr txBox="1"/>
          <p:nvPr/>
        </p:nvSpPr>
        <p:spPr>
          <a:xfrm>
            <a:off x="5436798" y="5745994"/>
            <a:ext cx="60945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 André Sousa</a:t>
            </a:r>
          </a:p>
        </p:txBody>
      </p:sp>
    </p:spTree>
    <p:extLst>
      <p:ext uri="{BB962C8B-B14F-4D97-AF65-F5344CB8AC3E}">
        <p14:creationId xmlns:p14="http://schemas.microsoft.com/office/powerpoint/2010/main" val="390823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489619C-0232-487F-86B1-59F030A13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611" y="948313"/>
            <a:ext cx="6057901" cy="496137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76BCE80-95F0-4725-BF9E-135C40FA44B8}"/>
              </a:ext>
            </a:extLst>
          </p:cNvPr>
          <p:cNvSpPr txBox="1"/>
          <p:nvPr/>
        </p:nvSpPr>
        <p:spPr>
          <a:xfrm>
            <a:off x="1914168" y="2235322"/>
            <a:ext cx="390560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 em algum momento pensares em desistir...</a:t>
            </a:r>
          </a:p>
        </p:txBody>
      </p:sp>
    </p:spTree>
    <p:extLst>
      <p:ext uri="{BB962C8B-B14F-4D97-AF65-F5344CB8AC3E}">
        <p14:creationId xmlns:p14="http://schemas.microsoft.com/office/powerpoint/2010/main" val="363913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AAB0FC8-0A11-4F82-9FA7-58456EA43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905774"/>
            <a:ext cx="4868173" cy="489132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A57A5BC-6552-4C79-9C46-1EF1D48DA0B8}"/>
              </a:ext>
            </a:extLst>
          </p:cNvPr>
          <p:cNvSpPr txBox="1"/>
          <p:nvPr/>
        </p:nvSpPr>
        <p:spPr>
          <a:xfrm>
            <a:off x="2436748" y="1995756"/>
            <a:ext cx="332587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Lembra-te que a força começa sempre dentro do teu coração,</a:t>
            </a:r>
          </a:p>
        </p:txBody>
      </p:sp>
    </p:spTree>
    <p:extLst>
      <p:ext uri="{BB962C8B-B14F-4D97-AF65-F5344CB8AC3E}">
        <p14:creationId xmlns:p14="http://schemas.microsoft.com/office/powerpoint/2010/main" val="294792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519484A-17FA-4F81-B9FA-9D6DF0AD2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19600" y="897731"/>
            <a:ext cx="6587706" cy="506253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08572E0-2385-4478-B7CC-FDD88AA369F9}"/>
              </a:ext>
            </a:extLst>
          </p:cNvPr>
          <p:cNvSpPr txBox="1"/>
          <p:nvPr/>
        </p:nvSpPr>
        <p:spPr>
          <a:xfrm>
            <a:off x="1943460" y="1145381"/>
            <a:ext cx="331434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são os teus sonhos que te alimentam –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são eles que te movem, que te fazem seguir em frente.</a:t>
            </a:r>
          </a:p>
        </p:txBody>
      </p:sp>
    </p:spTree>
    <p:extLst>
      <p:ext uri="{BB962C8B-B14F-4D97-AF65-F5344CB8AC3E}">
        <p14:creationId xmlns:p14="http://schemas.microsoft.com/office/powerpoint/2010/main" val="86538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FEFF48-200C-4F32-9D5C-3BBDEEFD9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64633" y="952500"/>
            <a:ext cx="7108166" cy="496252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35DAF6-E5E6-42A2-BE7F-0236C8FA25D1}"/>
              </a:ext>
            </a:extLst>
          </p:cNvPr>
          <p:cNvSpPr txBox="1"/>
          <p:nvPr/>
        </p:nvSpPr>
        <p:spPr>
          <a:xfrm>
            <a:off x="1752602" y="1764449"/>
            <a:ext cx="359092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Nunca mas nunca...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 esqueças de onde vieste,</a:t>
            </a:r>
          </a:p>
        </p:txBody>
      </p:sp>
    </p:spTree>
    <p:extLst>
      <p:ext uri="{BB962C8B-B14F-4D97-AF65-F5344CB8AC3E}">
        <p14:creationId xmlns:p14="http://schemas.microsoft.com/office/powerpoint/2010/main" val="243928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FBBF4F-433F-4296-80E2-822F0EADC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355" y="990600"/>
            <a:ext cx="5972174" cy="48768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422F8CE-F704-481C-8F31-4C254FF7ED7B}"/>
              </a:ext>
            </a:extLst>
          </p:cNvPr>
          <p:cNvSpPr txBox="1"/>
          <p:nvPr/>
        </p:nvSpPr>
        <p:spPr>
          <a:xfrm>
            <a:off x="2098375" y="1199397"/>
            <a:ext cx="373308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 todos aqueles que te amam, de todos aqueles que cuidam de ti , De todos os que te ajudam a ir mais além.</a:t>
            </a:r>
          </a:p>
        </p:txBody>
      </p:sp>
    </p:spTree>
    <p:extLst>
      <p:ext uri="{BB962C8B-B14F-4D97-AF65-F5344CB8AC3E}">
        <p14:creationId xmlns:p14="http://schemas.microsoft.com/office/powerpoint/2010/main" val="180372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1700372-26E2-4252-9E28-380D310F4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02989" y="933450"/>
            <a:ext cx="6469810" cy="501015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AD870AD-BEC2-499A-809A-F128AA71C5E7}"/>
              </a:ext>
            </a:extLst>
          </p:cNvPr>
          <p:cNvSpPr txBox="1"/>
          <p:nvPr/>
        </p:nvSpPr>
        <p:spPr>
          <a:xfrm>
            <a:off x="2027028" y="1227613"/>
            <a:ext cx="343079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Nada se conquista sozinho...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Somos resultado de tantas escolhas, </a:t>
            </a:r>
          </a:p>
        </p:txBody>
      </p:sp>
    </p:spTree>
    <p:extLst>
      <p:ext uri="{BB962C8B-B14F-4D97-AF65-F5344CB8AC3E}">
        <p14:creationId xmlns:p14="http://schemas.microsoft.com/office/powerpoint/2010/main" val="258220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197A20-276B-4528-BDB2-20AE96872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58595" y="923026"/>
            <a:ext cx="5814201" cy="503782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687768B-952F-4477-929D-247E88220F01}"/>
              </a:ext>
            </a:extLst>
          </p:cNvPr>
          <p:cNvSpPr txBox="1"/>
          <p:nvPr/>
        </p:nvSpPr>
        <p:spPr>
          <a:xfrm>
            <a:off x="1960352" y="1371926"/>
            <a:ext cx="375896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 tantas pessoas que passam pela nossa vida, de tantos enganos e de tantas conquistas.</a:t>
            </a:r>
          </a:p>
        </p:txBody>
      </p:sp>
    </p:spTree>
    <p:extLst>
      <p:ext uri="{BB962C8B-B14F-4D97-AF65-F5344CB8AC3E}">
        <p14:creationId xmlns:p14="http://schemas.microsoft.com/office/powerpoint/2010/main" val="320410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3B16BB5-9D53-4908-8775-8AF90139E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957262"/>
            <a:ext cx="5641854" cy="49434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47C0967-1AB9-41DF-BDEE-6317FB5D75AC}"/>
              </a:ext>
            </a:extLst>
          </p:cNvPr>
          <p:cNvSpPr txBox="1"/>
          <p:nvPr/>
        </p:nvSpPr>
        <p:spPr>
          <a:xfrm>
            <a:off x="2167387" y="1095285"/>
            <a:ext cx="379346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Não te enganes ao pensares que és dono da razão...A razão vive em qualquer pessoa e tu jamais serás superior a alguém.</a:t>
            </a:r>
          </a:p>
        </p:txBody>
      </p:sp>
    </p:spTree>
    <p:extLst>
      <p:ext uri="{BB962C8B-B14F-4D97-AF65-F5344CB8AC3E}">
        <p14:creationId xmlns:p14="http://schemas.microsoft.com/office/powerpoint/2010/main" val="45665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F7DB878-A0D1-488C-B38C-4FE44BB7D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390" y="919162"/>
            <a:ext cx="5133101" cy="50196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EC63D0C-1146-4424-9EDB-2D59390E6FE3}"/>
              </a:ext>
            </a:extLst>
          </p:cNvPr>
          <p:cNvSpPr txBox="1"/>
          <p:nvPr/>
        </p:nvSpPr>
        <p:spPr>
          <a:xfrm>
            <a:off x="2186796" y="1225276"/>
            <a:ext cx="358643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Agradece à vida, pede perdão, volta atrás e nunca vivas num orgulho que te impeça de veres a realidade.</a:t>
            </a:r>
          </a:p>
        </p:txBody>
      </p:sp>
    </p:spTree>
    <p:extLst>
      <p:ext uri="{BB962C8B-B14F-4D97-AF65-F5344CB8AC3E}">
        <p14:creationId xmlns:p14="http://schemas.microsoft.com/office/powerpoint/2010/main" val="10344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D61F6F-31BE-4C5F-B6CF-6CDE5607D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887" y="952500"/>
            <a:ext cx="5991225" cy="4952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AA0D742-1BA2-4162-A13F-187BF5CE3798}"/>
              </a:ext>
            </a:extLst>
          </p:cNvPr>
          <p:cNvSpPr txBox="1"/>
          <p:nvPr/>
        </p:nvSpPr>
        <p:spPr>
          <a:xfrm>
            <a:off x="2322663" y="2088394"/>
            <a:ext cx="315511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 algum dia alguém tentar que duvides da tua força,</a:t>
            </a:r>
          </a:p>
        </p:txBody>
      </p:sp>
    </p:spTree>
    <p:extLst>
      <p:ext uri="{BB962C8B-B14F-4D97-AF65-F5344CB8AC3E}">
        <p14:creationId xmlns:p14="http://schemas.microsoft.com/office/powerpoint/2010/main" val="68736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D5A6BB9-A253-486D-A751-DF4E744E5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19625" y="919162"/>
            <a:ext cx="6400798" cy="50196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B09650A-6661-43E0-B0D6-082D14CB22E3}"/>
              </a:ext>
            </a:extLst>
          </p:cNvPr>
          <p:cNvSpPr txBox="1"/>
          <p:nvPr/>
        </p:nvSpPr>
        <p:spPr>
          <a:xfrm>
            <a:off x="2314036" y="1423684"/>
            <a:ext cx="3486689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Vira as costas e prova a ti mesmo - sim, somente a ti mesmo -  que és capaz de conquistar o mundo.</a:t>
            </a:r>
          </a:p>
        </p:txBody>
      </p:sp>
    </p:spTree>
    <p:extLst>
      <p:ext uri="{BB962C8B-B14F-4D97-AF65-F5344CB8AC3E}">
        <p14:creationId xmlns:p14="http://schemas.microsoft.com/office/powerpoint/2010/main" val="213308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hasBounce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8070405-2180-4A0A-AF31-67EE09F59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128" y="914399"/>
            <a:ext cx="5605958" cy="520065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3202D12-8846-4D56-B997-DDEE44F45893}"/>
              </a:ext>
            </a:extLst>
          </p:cNvPr>
          <p:cNvSpPr txBox="1"/>
          <p:nvPr/>
        </p:nvSpPr>
        <p:spPr>
          <a:xfrm>
            <a:off x="2184640" y="1958998"/>
            <a:ext cx="366407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Não te esqueças...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Tudo leva o seu tempo,</a:t>
            </a:r>
          </a:p>
        </p:txBody>
      </p:sp>
    </p:spTree>
    <p:extLst>
      <p:ext uri="{BB962C8B-B14F-4D97-AF65-F5344CB8AC3E}">
        <p14:creationId xmlns:p14="http://schemas.microsoft.com/office/powerpoint/2010/main" val="414188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731C07C-9327-4961-8928-B06DC2ABF6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71381" y="909637"/>
            <a:ext cx="4885426" cy="503872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96795A0-407A-4849-B0EF-6C143AFA1D7E}"/>
              </a:ext>
            </a:extLst>
          </p:cNvPr>
          <p:cNvSpPr txBox="1"/>
          <p:nvPr/>
        </p:nvSpPr>
        <p:spPr>
          <a:xfrm>
            <a:off x="2063870" y="1786469"/>
            <a:ext cx="395736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Irás encontrar barreiras,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pessoas mal intencionadas,</a:t>
            </a:r>
          </a:p>
        </p:txBody>
      </p:sp>
    </p:spTree>
    <p:extLst>
      <p:ext uri="{BB962C8B-B14F-4D97-AF65-F5344CB8AC3E}">
        <p14:creationId xmlns:p14="http://schemas.microsoft.com/office/powerpoint/2010/main" val="337259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flythrough hasBounce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1330F16-ABFE-4362-B72C-013FD7269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094" y="923925"/>
            <a:ext cx="5073231" cy="501015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4489C8C-5B1C-4ED3-8599-729818CD74A0}"/>
              </a:ext>
            </a:extLst>
          </p:cNvPr>
          <p:cNvSpPr txBox="1"/>
          <p:nvPr/>
        </p:nvSpPr>
        <p:spPr>
          <a:xfrm>
            <a:off x="2236398" y="2070666"/>
            <a:ext cx="427654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Saudades que farão parte de ti e desilusões que só te farão crescer.</a:t>
            </a:r>
          </a:p>
        </p:txBody>
      </p:sp>
    </p:spTree>
    <p:extLst>
      <p:ext uri="{BB962C8B-B14F-4D97-AF65-F5344CB8AC3E}">
        <p14:creationId xmlns:p14="http://schemas.microsoft.com/office/powerpoint/2010/main" val="334031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lythrough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5FDE299-F001-4BF5-9AA4-5C0449723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653" y="885825"/>
            <a:ext cx="5583447" cy="507682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13494D9-A5DE-4096-9E0A-15A8AA99C816}"/>
              </a:ext>
            </a:extLst>
          </p:cNvPr>
          <p:cNvSpPr txBox="1"/>
          <p:nvPr/>
        </p:nvSpPr>
        <p:spPr>
          <a:xfrm>
            <a:off x="2311340" y="1540222"/>
            <a:ext cx="360368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Não existe perfeição, por isso não percas tempo a tentar ser perfeito. Tenta, sim,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ser humano ,</a:t>
            </a:r>
          </a:p>
        </p:txBody>
      </p:sp>
    </p:spTree>
    <p:extLst>
      <p:ext uri="{BB962C8B-B14F-4D97-AF65-F5344CB8AC3E}">
        <p14:creationId xmlns:p14="http://schemas.microsoft.com/office/powerpoint/2010/main" val="20003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hasBounce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333009A-CACD-4E7A-88B1-C9A4EB5E2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475" y="847725"/>
            <a:ext cx="5835950" cy="512445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AC5A581-8A62-42C3-968E-273B9FE2897F}"/>
              </a:ext>
            </a:extLst>
          </p:cNvPr>
          <p:cNvSpPr txBox="1"/>
          <p:nvPr/>
        </p:nvSpPr>
        <p:spPr>
          <a:xfrm>
            <a:off x="2348543" y="1063739"/>
            <a:ext cx="326725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Planta o amor, Sê o exemplo para todos os que te amam, Sê a força para todos os que um dia pensam em desistir.</a:t>
            </a:r>
          </a:p>
        </p:txBody>
      </p:sp>
    </p:spTree>
    <p:extLst>
      <p:ext uri="{BB962C8B-B14F-4D97-AF65-F5344CB8AC3E}">
        <p14:creationId xmlns:p14="http://schemas.microsoft.com/office/powerpoint/2010/main" val="365243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C8E044D-D814-46AE-96D8-BDBCD4CC12E9}"/>
              </a:ext>
            </a:extLst>
          </p:cNvPr>
          <p:cNvSpPr txBox="1"/>
          <p:nvPr/>
        </p:nvSpPr>
        <p:spPr>
          <a:xfrm>
            <a:off x="3544263" y="675086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Autor do Texto: André Sousa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Shania Twain - From This Moment On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5"/>
              </a:rPr>
              <a:t>www.sergrasan.com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C013A06-82CA-49BE-A090-C82E867912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978" y="734308"/>
            <a:ext cx="2018581" cy="2572267"/>
          </a:xfrm>
          <a:prstGeom prst="ellipse">
            <a:avLst/>
          </a:prstGeom>
          <a:ln>
            <a:noFill/>
          </a:ln>
          <a:effectLst>
            <a:softEdge rad="355600"/>
          </a:effectLst>
        </p:spPr>
      </p:pic>
    </p:spTree>
    <p:extLst>
      <p:ext uri="{BB962C8B-B14F-4D97-AF65-F5344CB8AC3E}">
        <p14:creationId xmlns:p14="http://schemas.microsoft.com/office/powerpoint/2010/main" val="306212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flythrough hasBounce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Damasco</Template>
  <TotalTime>111</TotalTime>
  <Words>329</Words>
  <Application>Microsoft Office PowerPoint</Application>
  <PresentationFormat>Ecrã Panorâmico</PresentationFormat>
  <Paragraphs>35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3" baseType="lpstr">
      <vt:lpstr>Arial</vt:lpstr>
      <vt:lpstr>Bookman Old Style</vt:lpstr>
      <vt:lpstr>Rockwell</vt:lpstr>
      <vt:lpstr>Damask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2020-08-22T18:21:02Z</dcterms:created>
  <dcterms:modified xsi:type="dcterms:W3CDTF">2020-08-25T20:30:21Z</dcterms:modified>
</cp:coreProperties>
</file>