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1" r:id="rId3"/>
    <p:sldId id="256" r:id="rId4"/>
    <p:sldId id="259" r:id="rId5"/>
    <p:sldId id="260" r:id="rId6"/>
    <p:sldId id="262" r:id="rId7"/>
    <p:sldId id="276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g5tcksOEBpQikIXb9t6Q==" hashData="cDOLHblRetedL3fkpoKS9F3f0/Pp/JA8e6+vJSBp+/zO8yU5BB0GhnVO4zVsO2DvLw6+r/DO9UhLiXOoZZDc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1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25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11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1373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4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85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607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34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815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1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03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39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872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15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54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29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204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6275633-101E-4B16-AD25-4B95C2E89F1C}" type="datetimeFigureOut">
              <a:rPr lang="pt-PT" smtClean="0"/>
              <a:t>18-05-2019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5A3C03-74C4-46F1-B17C-181688B4EF5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943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71FAC60-7BFD-43F7-9ADF-FCFF8861E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935" y="485775"/>
            <a:ext cx="11249289" cy="587707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Bryan Adams- Where Angels Fear To Tread">
            <a:hlinkClick r:id="" action="ppaction://media"/>
            <a:extLst>
              <a:ext uri="{FF2B5EF4-FFF2-40B4-BE49-F238E27FC236}">
                <a16:creationId xmlns:a16="http://schemas.microsoft.com/office/drawing/2014/main" id="{BAC716EA-CFBE-44FA-8DEF-853586C989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390525" y="3505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3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ripple dir="ru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723FD02-3B76-4F6C-A1C6-4B031E200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600075"/>
            <a:ext cx="10972800" cy="568642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A1FF5A1-C6E5-456D-9D30-E63B334DDD1F}"/>
              </a:ext>
            </a:extLst>
          </p:cNvPr>
          <p:cNvSpPr/>
          <p:nvPr/>
        </p:nvSpPr>
        <p:spPr>
          <a:xfrm>
            <a:off x="474227" y="4301609"/>
            <a:ext cx="65165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passes ao lado da vida...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7786A54-F33A-4907-8180-04646B3A0E4D}"/>
              </a:ext>
            </a:extLst>
          </p:cNvPr>
          <p:cNvSpPr/>
          <p:nvPr/>
        </p:nvSpPr>
        <p:spPr>
          <a:xfrm>
            <a:off x="6291940" y="5455503"/>
            <a:ext cx="51908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Pedacinhos de Mim</a:t>
            </a:r>
          </a:p>
        </p:txBody>
      </p:sp>
    </p:spTree>
    <p:extLst>
      <p:ext uri="{BB962C8B-B14F-4D97-AF65-F5344CB8AC3E}">
        <p14:creationId xmlns:p14="http://schemas.microsoft.com/office/powerpoint/2010/main" val="158258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 dir="r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A19A73-0F9B-426E-88C5-97F41DC9B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49" y="609600"/>
            <a:ext cx="10953751" cy="560070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A7CFEFD-E742-493B-AD1A-A394CF0CE201}"/>
              </a:ext>
            </a:extLst>
          </p:cNvPr>
          <p:cNvSpPr/>
          <p:nvPr/>
        </p:nvSpPr>
        <p:spPr>
          <a:xfrm>
            <a:off x="733425" y="39007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 prendas a um lugar em que não consegues ser feliz.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fiques nos braços de quem não te protege, de quem não te consegue sentir.</a:t>
            </a:r>
          </a:p>
        </p:txBody>
      </p:sp>
    </p:spTree>
    <p:extLst>
      <p:ext uri="{BB962C8B-B14F-4D97-AF65-F5344CB8AC3E}">
        <p14:creationId xmlns:p14="http://schemas.microsoft.com/office/powerpoint/2010/main" val="115883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 dir="r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813D4B1-80A2-4F80-BC33-2D29F59C1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600075"/>
            <a:ext cx="10982325" cy="565308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8920DC7-2B1B-46EB-B2F1-FC404E1998DA}"/>
              </a:ext>
            </a:extLst>
          </p:cNvPr>
          <p:cNvSpPr/>
          <p:nvPr/>
        </p:nvSpPr>
        <p:spPr>
          <a:xfrm>
            <a:off x="695325" y="38245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Vai... quando chega a hora de ir,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Mesmo que o  teu medo seja maior do que tudo, mesmo que tenhas receio de voltar a viver um mesmo passado,</a:t>
            </a:r>
          </a:p>
        </p:txBody>
      </p:sp>
    </p:spTree>
    <p:extLst>
      <p:ext uri="{BB962C8B-B14F-4D97-AF65-F5344CB8AC3E}">
        <p14:creationId xmlns:p14="http://schemas.microsoft.com/office/powerpoint/2010/main" val="163933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 dir="r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9057404-C605-42AA-AB71-9809F7D58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4" y="619125"/>
            <a:ext cx="10963276" cy="561022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0B7D84E-D42B-4270-A09E-859B3C7C3B62}"/>
              </a:ext>
            </a:extLst>
          </p:cNvPr>
          <p:cNvSpPr/>
          <p:nvPr/>
        </p:nvSpPr>
        <p:spPr>
          <a:xfrm>
            <a:off x="885825" y="44488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Experimentares um desconhecido que te faz tremer o corpo.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Vai em frente!</a:t>
            </a:r>
          </a:p>
        </p:txBody>
      </p:sp>
    </p:spTree>
    <p:extLst>
      <p:ext uri="{BB962C8B-B14F-4D97-AF65-F5344CB8AC3E}">
        <p14:creationId xmlns:p14="http://schemas.microsoft.com/office/powerpoint/2010/main" val="293718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r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43C7445-98AA-4C85-8AAC-251D278D8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49" y="619126"/>
            <a:ext cx="10963276" cy="565785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BF2F264-640E-488C-B108-C1F041159AC6}"/>
              </a:ext>
            </a:extLst>
          </p:cNvPr>
          <p:cNvSpPr/>
          <p:nvPr/>
        </p:nvSpPr>
        <p:spPr>
          <a:xfrm>
            <a:off x="771525" y="8865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Liberta-te das amarras que te empurram, das vozes que te esmurram, daqueles que te julgam sem saberem quem tu és.</a:t>
            </a:r>
          </a:p>
        </p:txBody>
      </p:sp>
    </p:spTree>
    <p:extLst>
      <p:ext uri="{BB962C8B-B14F-4D97-AF65-F5344CB8AC3E}">
        <p14:creationId xmlns:p14="http://schemas.microsoft.com/office/powerpoint/2010/main" val="216278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03DCF2-71D6-4C06-B0D9-4DCDB2D92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076" y="606307"/>
            <a:ext cx="10979848" cy="564538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FBDBF46-5572-4E7C-A218-B1F5F25DC401}"/>
              </a:ext>
            </a:extLst>
          </p:cNvPr>
          <p:cNvSpPr/>
          <p:nvPr/>
        </p:nvSpPr>
        <p:spPr>
          <a:xfrm>
            <a:off x="800100" y="43536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 és e sempre serás muito mais do que aquilo que os outros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vêem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isso... segue sempre o teu coração,</a:t>
            </a:r>
          </a:p>
        </p:txBody>
      </p:sp>
    </p:spTree>
    <p:extLst>
      <p:ext uri="{BB962C8B-B14F-4D97-AF65-F5344CB8AC3E}">
        <p14:creationId xmlns:p14="http://schemas.microsoft.com/office/powerpoint/2010/main" val="184564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6644455-C856-4318-828D-786F145CD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609599"/>
            <a:ext cx="10991851" cy="561022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F36BF54-9F43-4F61-B5DB-335946E6146A}"/>
              </a:ext>
            </a:extLst>
          </p:cNvPr>
          <p:cNvSpPr/>
          <p:nvPr/>
        </p:nvSpPr>
        <p:spPr>
          <a:xfrm>
            <a:off x="666749" y="1724710"/>
            <a:ext cx="65055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Aproveita cada dia, cada oportunidade, preserva cada sorriso que te faz acreditar em algo maior do que os teus sonhos.</a:t>
            </a:r>
          </a:p>
        </p:txBody>
      </p:sp>
    </p:spTree>
    <p:extLst>
      <p:ext uri="{BB962C8B-B14F-4D97-AF65-F5344CB8AC3E}">
        <p14:creationId xmlns:p14="http://schemas.microsoft.com/office/powerpoint/2010/main" val="250702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FB6E027-3605-4B8C-BC37-FA5D3BBA5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4" y="600076"/>
            <a:ext cx="10982325" cy="5643562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EA74E51-C477-4F80-9ACB-0906A257AF64}"/>
              </a:ext>
            </a:extLst>
          </p:cNvPr>
          <p:cNvSpPr/>
          <p:nvPr/>
        </p:nvSpPr>
        <p:spPr>
          <a:xfrm>
            <a:off x="5667375" y="32868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 prendas!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adies os teus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projectos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não destruas o teu futuro,</a:t>
            </a:r>
          </a:p>
        </p:txBody>
      </p:sp>
    </p:spTree>
    <p:extLst>
      <p:ext uri="{BB962C8B-B14F-4D97-AF65-F5344CB8AC3E}">
        <p14:creationId xmlns:p14="http://schemas.microsoft.com/office/powerpoint/2010/main" val="380454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r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804A014-295C-46E1-B477-9EF7287F1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628651"/>
            <a:ext cx="10982325" cy="5624512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0BE3040-A02A-4132-8EBC-D6233F05B4A0}"/>
              </a:ext>
            </a:extLst>
          </p:cNvPr>
          <p:cNvSpPr/>
          <p:nvPr/>
        </p:nvSpPr>
        <p:spPr>
          <a:xfrm>
            <a:off x="5010150" y="3748385"/>
            <a:ext cx="59626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tentes ser igual a todas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outras pessoas.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Terás sempre mais valor quando fores tudo aquilo que realmente sentes,</a:t>
            </a:r>
          </a:p>
        </p:txBody>
      </p:sp>
    </p:spTree>
    <p:extLst>
      <p:ext uri="{BB962C8B-B14F-4D97-AF65-F5344CB8AC3E}">
        <p14:creationId xmlns:p14="http://schemas.microsoft.com/office/powerpoint/2010/main" val="48219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8810D8F-DC96-434B-8CDD-CA3D679D4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628650"/>
            <a:ext cx="11020426" cy="561498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6FCF215-BFEF-42EF-B574-AD3341D64084}"/>
              </a:ext>
            </a:extLst>
          </p:cNvPr>
          <p:cNvSpPr/>
          <p:nvPr/>
        </p:nvSpPr>
        <p:spPr>
          <a:xfrm>
            <a:off x="438150" y="342900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mostrares ao mundo o que te move, o que te faz avançar.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Respeita-te sempre!</a:t>
            </a:r>
          </a:p>
        </p:txBody>
      </p:sp>
    </p:spTree>
    <p:extLst>
      <p:ext uri="{BB962C8B-B14F-4D97-AF65-F5344CB8AC3E}">
        <p14:creationId xmlns:p14="http://schemas.microsoft.com/office/powerpoint/2010/main" val="51621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54E1693-C2E1-4531-B6A9-DD9FA1843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638176"/>
            <a:ext cx="10972800" cy="5605462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31B3D5C-F284-43A8-BAC6-73D37587A1FA}"/>
              </a:ext>
            </a:extLst>
          </p:cNvPr>
          <p:cNvSpPr/>
          <p:nvPr/>
        </p:nvSpPr>
        <p:spPr>
          <a:xfrm>
            <a:off x="1333500" y="40392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Respeita o teu coração. O teu espaço.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teu corpo.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Entrega-te a quem quiseres, desde que o desejo seja dos dois,</a:t>
            </a:r>
          </a:p>
        </p:txBody>
      </p:sp>
    </p:spTree>
    <p:extLst>
      <p:ext uri="{BB962C8B-B14F-4D97-AF65-F5344CB8AC3E}">
        <p14:creationId xmlns:p14="http://schemas.microsoft.com/office/powerpoint/2010/main" val="239938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DC4A647-3A9E-445A-A592-554B17B26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590550"/>
            <a:ext cx="10963276" cy="5695950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10D977B-4E16-4C29-AD67-F4BB67728ED6}"/>
              </a:ext>
            </a:extLst>
          </p:cNvPr>
          <p:cNvSpPr/>
          <p:nvPr/>
        </p:nvSpPr>
        <p:spPr>
          <a:xfrm>
            <a:off x="1038225" y="39535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Desde que se saiba com o que podemos contar depois,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Desde que seja feito com verdade.</a:t>
            </a:r>
          </a:p>
        </p:txBody>
      </p:sp>
    </p:spTree>
    <p:extLst>
      <p:ext uri="{BB962C8B-B14F-4D97-AF65-F5344CB8AC3E}">
        <p14:creationId xmlns:p14="http://schemas.microsoft.com/office/powerpoint/2010/main" val="427912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B455CA1-6843-4584-B1D7-28B223DAB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4" y="590550"/>
            <a:ext cx="10963276" cy="562927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D13BB54-DF34-467A-ACCC-43D0193DBEE5}"/>
              </a:ext>
            </a:extLst>
          </p:cNvPr>
          <p:cNvSpPr/>
          <p:nvPr/>
        </p:nvSpPr>
        <p:spPr>
          <a:xfrm>
            <a:off x="819150" y="45060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é errado falhar, sabias?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Falhar... só falha quem tenta. </a:t>
            </a:r>
          </a:p>
        </p:txBody>
      </p:sp>
    </p:spTree>
    <p:extLst>
      <p:ext uri="{BB962C8B-B14F-4D97-AF65-F5344CB8AC3E}">
        <p14:creationId xmlns:p14="http://schemas.microsoft.com/office/powerpoint/2010/main" val="132507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r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17FEBF3-CABA-47CF-BF1A-7774D613D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49" y="619125"/>
            <a:ext cx="11020426" cy="5629275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2214B8A-3F7C-4097-BDE8-FBA5123BE7FB}"/>
              </a:ext>
            </a:extLst>
          </p:cNvPr>
          <p:cNvSpPr/>
          <p:nvPr/>
        </p:nvSpPr>
        <p:spPr>
          <a:xfrm>
            <a:off x="971550" y="45155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Quem se despe de tudo, quem larga o comodismo e aposta na liberdade,</a:t>
            </a:r>
          </a:p>
        </p:txBody>
      </p:sp>
    </p:spTree>
    <p:extLst>
      <p:ext uri="{BB962C8B-B14F-4D97-AF65-F5344CB8AC3E}">
        <p14:creationId xmlns:p14="http://schemas.microsoft.com/office/powerpoint/2010/main" val="390716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r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81191D6-4787-48CE-AA79-69D4BDDEB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628650"/>
            <a:ext cx="10972801" cy="561498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093D690-09AF-4382-9D9E-6AF1069F3AFF}"/>
              </a:ext>
            </a:extLst>
          </p:cNvPr>
          <p:cNvSpPr/>
          <p:nvPr/>
        </p:nvSpPr>
        <p:spPr>
          <a:xfrm>
            <a:off x="1181100" y="42869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Naquela liberdade de beijares quem quiseres, de amares à tua maneira, de viveres todos os teus sonhos.</a:t>
            </a:r>
          </a:p>
        </p:txBody>
      </p:sp>
    </p:spTree>
    <p:extLst>
      <p:ext uri="{BB962C8B-B14F-4D97-AF65-F5344CB8AC3E}">
        <p14:creationId xmlns:p14="http://schemas.microsoft.com/office/powerpoint/2010/main" val="113377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1D2C3D8-805B-4FB6-9539-0D0F68261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49" y="609600"/>
            <a:ext cx="10982325" cy="565308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6AC84F0-5BB9-4576-A9AF-4716AF5EA93B}"/>
              </a:ext>
            </a:extLst>
          </p:cNvPr>
          <p:cNvSpPr/>
          <p:nvPr/>
        </p:nvSpPr>
        <p:spPr>
          <a:xfrm>
            <a:off x="800100" y="3915460"/>
            <a:ext cx="518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 prendas.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sejas a tua maior prisão,</a:t>
            </a:r>
          </a:p>
        </p:txBody>
      </p:sp>
    </p:spTree>
    <p:extLst>
      <p:ext uri="{BB962C8B-B14F-4D97-AF65-F5344CB8AC3E}">
        <p14:creationId xmlns:p14="http://schemas.microsoft.com/office/powerpoint/2010/main" val="297868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 dir="r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08FD9D3-A3E2-4B8D-9C1A-5B752E884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628650"/>
            <a:ext cx="10972801" cy="561498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B0D04A2-20DC-437F-BB16-1330192AC150}"/>
              </a:ext>
            </a:extLst>
          </p:cNvPr>
          <p:cNvSpPr/>
          <p:nvPr/>
        </p:nvSpPr>
        <p:spPr>
          <a:xfrm>
            <a:off x="1066800" y="401071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sejas a tua maior desilusão... naquele momento em que olhas para trás e vês que por tua culpa...</a:t>
            </a:r>
          </a:p>
        </p:txBody>
      </p:sp>
    </p:spTree>
    <p:extLst>
      <p:ext uri="{BB962C8B-B14F-4D97-AF65-F5344CB8AC3E}">
        <p14:creationId xmlns:p14="http://schemas.microsoft.com/office/powerpoint/2010/main" val="93676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C226982-BFDF-4E48-969A-5DC94282F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619125"/>
            <a:ext cx="10972800" cy="5634037"/>
          </a:xfrm>
          <a:prstGeom prst="rect">
            <a:avLst/>
          </a:prstGeom>
          <a:effectLst>
            <a:softEdge rad="139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514ED91-E0B9-4626-9A10-AC94AD050B05}"/>
              </a:ext>
            </a:extLst>
          </p:cNvPr>
          <p:cNvSpPr/>
          <p:nvPr/>
        </p:nvSpPr>
        <p:spPr>
          <a:xfrm>
            <a:off x="1431197" y="4739759"/>
            <a:ext cx="5376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Acabaste por passar ao lado da vida.</a:t>
            </a:r>
          </a:p>
        </p:txBody>
      </p:sp>
    </p:spTree>
    <p:extLst>
      <p:ext uri="{BB962C8B-B14F-4D97-AF65-F5344CB8AC3E}">
        <p14:creationId xmlns:p14="http://schemas.microsoft.com/office/powerpoint/2010/main" val="196279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ripple dir="r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3CA2BE8-D31A-4FA5-9995-6082FF522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60" y="571500"/>
            <a:ext cx="11115939" cy="58961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6F8D008-577D-4D94-8501-4F49360971E2}"/>
              </a:ext>
            </a:extLst>
          </p:cNvPr>
          <p:cNvSpPr txBox="1"/>
          <p:nvPr/>
        </p:nvSpPr>
        <p:spPr>
          <a:xfrm>
            <a:off x="3346739" y="48365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Pedacinhos de Mim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Bryan Adams- Where Angels Fear To Tread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35747B6-5B78-40BA-BE86-FAA269A8D2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166" y="1053957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818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ripple dir="ru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195</TotalTime>
  <Words>401</Words>
  <Application>Microsoft Office PowerPoint</Application>
  <PresentationFormat>Ecrã Panorâmico</PresentationFormat>
  <Paragraphs>44</Paragraphs>
  <Slides>20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CENA</vt:lpstr>
      <vt:lpstr>AR ESSENCE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2019-05-08T16:37:14Z</dcterms:created>
  <dcterms:modified xsi:type="dcterms:W3CDTF">2019-05-18T16:51:27Z</dcterms:modified>
</cp:coreProperties>
</file>