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76" r:id="rId2"/>
    <p:sldId id="27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dI8pjzN5ewo6qJGz16XxQ==" hashData="mkLzsE7k4fcWpsj8wXEW9DVX47b8OxKok6yzX6yUhnWGK9bdLXcSQNH5SRwKEuMROnaXQDQGep04u9BGubt2C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3240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81709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08599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5530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74827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46828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44051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5915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39455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78201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46029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2126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37610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8837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4330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8372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90152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691C684-ACD8-417B-A494-2FB36B44BBD2}" type="datetimeFigureOut">
              <a:rPr lang="pt-PT" smtClean="0"/>
              <a:t>06-04-2019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E8AE1E8-CEFD-4180-8070-A2BCF212A3F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70840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pageCurlDouble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8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84B1C44-E3DC-4E4B-AF12-C4B14F082F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19075" y="234950"/>
            <a:ext cx="5619750" cy="330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2BBDB0C-64A2-4CAA-9857-3D7DDC7933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353175" y="234951"/>
            <a:ext cx="5619750" cy="330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65880864-3486-43A0-BC89-EBA5C3F6B1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" y="2400301"/>
            <a:ext cx="5553075" cy="80962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7D14CFD0-4B13-485C-A284-2B631F6BDB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3E48FC7E-22C2-47FF-95AA-B8AB6A3EFF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512" y="2400301"/>
            <a:ext cx="5553075" cy="8096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9FD1FE84-CE2F-4A36-B3C2-DA1938795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5610226"/>
            <a:ext cx="5553075" cy="80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60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>
        <p:sndAc>
          <p:stSnd loop="1">
            <p:snd r:embed="rId2" name="Ennio Morricone-La Califfa.wav"/>
          </p:stSnd>
        </p:sndAc>
      </p:transition>
    </mc:Choice>
    <mc:Fallback xmlns="">
      <p:transition advTm="5000">
        <p:sndAc>
          <p:stSnd loop="1">
            <p:snd r:embed="rId5" name="Ennio Morricone-La Califf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B06F7EB3-08A7-4263-A201-B6F63624F418}"/>
              </a:ext>
            </a:extLst>
          </p:cNvPr>
          <p:cNvSpPr/>
          <p:nvPr/>
        </p:nvSpPr>
        <p:spPr>
          <a:xfrm>
            <a:off x="1016010" y="1177409"/>
            <a:ext cx="3621504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4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ALMAS ANTIGAS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626CB3A8-474B-42DD-86D2-F308892A2BD7}"/>
              </a:ext>
            </a:extLst>
          </p:cNvPr>
          <p:cNvSpPr/>
          <p:nvPr/>
        </p:nvSpPr>
        <p:spPr>
          <a:xfrm>
            <a:off x="1016010" y="2105561"/>
            <a:ext cx="3658374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Por</a:t>
            </a:r>
          </a:p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( Eugénio de Sá )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60F13C2-9B6A-41A5-A408-D816AA3B54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3ECD5A2-151F-4888-9CEC-2C73E1F76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618679C-1C2D-4E1E-864A-80F140568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88085" y="176269"/>
            <a:ext cx="5375313" cy="417539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632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pageCurlDouble"/>
      </p:transition>
    </mc:Choice>
    <mc:Fallback xmlns="">
      <p:transition spd="slow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176B123-A024-4CCE-A19C-0DA6FCB2D5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118" y="180974"/>
            <a:ext cx="3926814" cy="45434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CC2483F-065E-405F-BF98-8468598156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257E0C9-8975-4137-961D-8CA6DEDE72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479CC34-B11C-44CD-820C-35371EC7BE9F}"/>
              </a:ext>
            </a:extLst>
          </p:cNvPr>
          <p:cNvSpPr/>
          <p:nvPr/>
        </p:nvSpPr>
        <p:spPr>
          <a:xfrm>
            <a:off x="6675770" y="361861"/>
            <a:ext cx="4887580" cy="35394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Cada um tem o seu passado fechado em si,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tal como um livro que se conhece de cor,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livro de que os amigos apenas conhecem o título.</a:t>
            </a:r>
          </a:p>
          <a:p>
            <a:pPr algn="ctr"/>
            <a:r>
              <a:rPr lang="pt-PT" sz="3200" b="1" dirty="0" err="1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Virginia</a:t>
            </a:r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 err="1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Woolf</a:t>
            </a:r>
            <a:endParaRPr lang="pt-PT" sz="32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452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pageCurlDouble"/>
      </p:transition>
    </mc:Choice>
    <mc:Fallback xmlns="">
      <p:transition spd="slow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63EDA53-32C5-4B98-86D1-DF8271593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239000" y="247650"/>
            <a:ext cx="3632244" cy="46672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16DA669A-A689-4F68-BB9D-E3463BD938C1}"/>
              </a:ext>
            </a:extLst>
          </p:cNvPr>
          <p:cNvSpPr/>
          <p:nvPr/>
        </p:nvSpPr>
        <p:spPr>
          <a:xfrm>
            <a:off x="109537" y="131713"/>
            <a:ext cx="5672138" cy="403187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Invocação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Almas antigas de ancestrais figuras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ora baixastes lá dessas alturas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Trazei ao mundo a vossa sapiência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adequai-nos aquela grandeza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cultivastes tendo por certeza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no amor sempre haverá coerência.</a:t>
            </a:r>
          </a:p>
        </p:txBody>
      </p:sp>
    </p:spTree>
    <p:extLst>
      <p:ext uri="{BB962C8B-B14F-4D97-AF65-F5344CB8AC3E}">
        <p14:creationId xmlns:p14="http://schemas.microsoft.com/office/powerpoint/2010/main" val="4194490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6000">
        <p15:prstTrans prst="pageCurlDouble"/>
      </p:transition>
    </mc:Choice>
    <mc:Fallback xmlns="">
      <p:transition spd="slow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BFA2F06-BE12-434D-932C-0571E435D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903" y="209550"/>
            <a:ext cx="4104097" cy="4648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0CA3D974-86D1-4CE0-8475-C2A5092CE608}"/>
              </a:ext>
            </a:extLst>
          </p:cNvPr>
          <p:cNvSpPr/>
          <p:nvPr/>
        </p:nvSpPr>
        <p:spPr>
          <a:xfrm>
            <a:off x="6628222" y="676781"/>
            <a:ext cx="4714875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Almas antigas não sabem que o são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Mas os corpos que ocupam dão-se a mão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Como se comandassem os destinos</a:t>
            </a:r>
          </a:p>
        </p:txBody>
      </p:sp>
    </p:spTree>
    <p:extLst>
      <p:ext uri="{BB962C8B-B14F-4D97-AF65-F5344CB8AC3E}">
        <p14:creationId xmlns:p14="http://schemas.microsoft.com/office/powerpoint/2010/main" val="4066838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C829EE1-2FF4-4A7A-AAA5-CAE3848CBE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143749" y="195262"/>
            <a:ext cx="3766899" cy="42052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41701F4-B162-4210-B333-3AD6A28F4452}"/>
              </a:ext>
            </a:extLst>
          </p:cNvPr>
          <p:cNvSpPr/>
          <p:nvPr/>
        </p:nvSpPr>
        <p:spPr>
          <a:xfrm>
            <a:off x="885825" y="538460"/>
            <a:ext cx="396240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De outros seres talvez menos dotados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elas procuram que sejam amados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Pois sentem que do bem são paladinos.</a:t>
            </a:r>
          </a:p>
        </p:txBody>
      </p:sp>
    </p:spTree>
    <p:extLst>
      <p:ext uri="{BB962C8B-B14F-4D97-AF65-F5344CB8AC3E}">
        <p14:creationId xmlns:p14="http://schemas.microsoft.com/office/powerpoint/2010/main" val="2306024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25A2142-6BAC-462F-91A3-10C14BD663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5" y="304800"/>
            <a:ext cx="4029075" cy="44767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FBFA779A-3887-475F-98A8-F7FF280401A7}"/>
              </a:ext>
            </a:extLst>
          </p:cNvPr>
          <p:cNvSpPr/>
          <p:nvPr/>
        </p:nvSpPr>
        <p:spPr>
          <a:xfrm>
            <a:off x="6791325" y="690860"/>
            <a:ext cx="440055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Desses lugares estranhos donde vêm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Em cujo ocluso indício não se atêm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Souberam que a culpa tem clemência</a:t>
            </a:r>
          </a:p>
        </p:txBody>
      </p:sp>
    </p:spTree>
    <p:extLst>
      <p:ext uri="{BB962C8B-B14F-4D97-AF65-F5344CB8AC3E}">
        <p14:creationId xmlns:p14="http://schemas.microsoft.com/office/powerpoint/2010/main" val="364853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B9D695E-60DF-45F4-B202-A64AA58900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425" y="180975"/>
            <a:ext cx="3805312" cy="49149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A8978303-CCE2-4CDD-BE13-8E3723295E8A}"/>
              </a:ext>
            </a:extLst>
          </p:cNvPr>
          <p:cNvSpPr/>
          <p:nvPr/>
        </p:nvSpPr>
        <p:spPr>
          <a:xfrm>
            <a:off x="1052512" y="624185"/>
            <a:ext cx="424815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da reflexão fizeram sábia norma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a vida assim pensada mais se enforma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Pra melhor estruturar a consciência.</a:t>
            </a:r>
          </a:p>
        </p:txBody>
      </p:sp>
    </p:spTree>
    <p:extLst>
      <p:ext uri="{BB962C8B-B14F-4D97-AF65-F5344CB8AC3E}">
        <p14:creationId xmlns:p14="http://schemas.microsoft.com/office/powerpoint/2010/main" val="1197153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F7FC546-EA5A-41F7-9104-265B7692F9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841" y="219076"/>
            <a:ext cx="4266010" cy="46862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594CF86-3C13-4A38-9901-C9FFB9E429F9}"/>
              </a:ext>
            </a:extLst>
          </p:cNvPr>
          <p:cNvSpPr/>
          <p:nvPr/>
        </p:nvSpPr>
        <p:spPr>
          <a:xfrm>
            <a:off x="6915151" y="438150"/>
            <a:ext cx="4391025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Não se estranhe que busque a solidão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que uma alma antiga crie um bastião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Para nesse reduto lograr o isolamento</a:t>
            </a:r>
          </a:p>
        </p:txBody>
      </p:sp>
    </p:spTree>
    <p:extLst>
      <p:ext uri="{BB962C8B-B14F-4D97-AF65-F5344CB8AC3E}">
        <p14:creationId xmlns:p14="http://schemas.microsoft.com/office/powerpoint/2010/main" val="1243965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77FD20A-C9F0-49C9-9D7F-2C067E6D97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9118" y="247650"/>
            <a:ext cx="4095488" cy="4638675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9838772F-5266-4B4D-993A-C8BB28F2D066}"/>
              </a:ext>
            </a:extLst>
          </p:cNvPr>
          <p:cNvSpPr/>
          <p:nvPr/>
        </p:nvSpPr>
        <p:spPr>
          <a:xfrm>
            <a:off x="900112" y="519410"/>
            <a:ext cx="421005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desde aí, observadora e intuitiva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Ela imagina soluções pra cada vida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Onde a humanidade seja o provimento.</a:t>
            </a:r>
          </a:p>
        </p:txBody>
      </p:sp>
    </p:spTree>
    <p:extLst>
      <p:ext uri="{BB962C8B-B14F-4D97-AF65-F5344CB8AC3E}">
        <p14:creationId xmlns:p14="http://schemas.microsoft.com/office/powerpoint/2010/main" val="3286566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8AC7D03-1C9A-4CBC-9850-952F8ECA5B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04848" y="209550"/>
            <a:ext cx="4391025" cy="4638675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FC82842-708B-4A27-B43D-2F66A58FE436}"/>
              </a:ext>
            </a:extLst>
          </p:cNvPr>
          <p:cNvSpPr/>
          <p:nvPr/>
        </p:nvSpPr>
        <p:spPr>
          <a:xfrm>
            <a:off x="6943725" y="614660"/>
            <a:ext cx="419100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Quanta coragem têm as </a:t>
            </a:r>
            <a:r>
              <a:rPr lang="pt-PT" sz="3200" b="1" dirty="0" err="1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as</a:t>
            </a:r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nossas almas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Ao partilhar connosco as suas chamas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Sem mais deixarem cinzas esquecidas</a:t>
            </a:r>
          </a:p>
        </p:txBody>
      </p:sp>
    </p:spTree>
    <p:extLst>
      <p:ext uri="{BB962C8B-B14F-4D97-AF65-F5344CB8AC3E}">
        <p14:creationId xmlns:p14="http://schemas.microsoft.com/office/powerpoint/2010/main" val="1635216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D66244E-FA55-45A3-9CCF-060845D389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7549" y="209550"/>
            <a:ext cx="4105275" cy="4419600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1C31955-DA3A-4BE8-9DFD-5515CD6D3363}"/>
              </a:ext>
            </a:extLst>
          </p:cNvPr>
          <p:cNvSpPr/>
          <p:nvPr/>
        </p:nvSpPr>
        <p:spPr>
          <a:xfrm>
            <a:off x="1047753" y="509885"/>
            <a:ext cx="3905250" cy="35394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Na senda dos caminhos que pisaram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Mas que por 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nós - estoicas - desbravaram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Pra que vivamos melhor as nossas vidas</a:t>
            </a:r>
          </a:p>
        </p:txBody>
      </p:sp>
    </p:spTree>
    <p:extLst>
      <p:ext uri="{BB962C8B-B14F-4D97-AF65-F5344CB8AC3E}">
        <p14:creationId xmlns:p14="http://schemas.microsoft.com/office/powerpoint/2010/main" val="2901812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85BEF3C-82A2-4E3F-A315-852740838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610226"/>
            <a:ext cx="5553075" cy="80962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DAE4B1-BDB3-46C1-BABC-6E9EF67EE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325" y="5610226"/>
            <a:ext cx="5553075" cy="80962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A696BD5-34D1-4512-9EF6-C9EC0FCDF7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0" t="4714" r="12005" b="7692"/>
          <a:stretch/>
        </p:blipFill>
        <p:spPr>
          <a:xfrm flipH="1">
            <a:off x="6434137" y="228600"/>
            <a:ext cx="2276475" cy="28295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780C083-0392-4D15-A512-3E05EE6A87B6}"/>
              </a:ext>
            </a:extLst>
          </p:cNvPr>
          <p:cNvSpPr txBox="1"/>
          <p:nvPr/>
        </p:nvSpPr>
        <p:spPr>
          <a:xfrm>
            <a:off x="457200" y="228600"/>
            <a:ext cx="5394961" cy="48320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Eugénio de Sá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pt-PT" sz="2800" b="1" dirty="0" err="1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Ennio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Morricone</a:t>
            </a:r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- La </a:t>
            </a:r>
            <a:r>
              <a:rPr lang="pt-PT" sz="2800" b="1" dirty="0" err="1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Califfa</a:t>
            </a:r>
            <a:endParaRPr lang="pt-PT" sz="28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28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28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28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4C17F41-6ED2-4857-9AC8-3E5E40DA5B3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8135" y="1320164"/>
            <a:ext cx="2285265" cy="28295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4238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50000">
        <p15:prstTrans prst="pageCurlDouble"/>
      </p:transition>
    </mc:Choice>
    <mc:Fallback xmlns="">
      <p:transition spd="slow" advTm="50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vento Principal">
  <a:themeElements>
    <a:clrScheme name="Evento Principal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Evento Principal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vento Principal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Evento Principal</Template>
  <TotalTime>93</TotalTime>
  <Words>281</Words>
  <Application>Microsoft Office PowerPoint</Application>
  <PresentationFormat>Ecrã Panorâmico</PresentationFormat>
  <Paragraphs>50</Paragraphs>
  <Slides>13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13</vt:i4>
      </vt:variant>
    </vt:vector>
  </HeadingPairs>
  <TitlesOfParts>
    <vt:vector size="17" baseType="lpstr">
      <vt:lpstr>AR ESSENCE</vt:lpstr>
      <vt:lpstr>Arial</vt:lpstr>
      <vt:lpstr>Impact</vt:lpstr>
      <vt:lpstr>Evento Principal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2019-04-06T18:31:58Z</dcterms:created>
  <dcterms:modified xsi:type="dcterms:W3CDTF">2019-04-06T20:06:31Z</dcterms:modified>
</cp:coreProperties>
</file>