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9" r:id="rId2"/>
    <p:sldId id="257" r:id="rId3"/>
    <p:sldId id="258" r:id="rId4"/>
    <p:sldId id="260" r:id="rId5"/>
    <p:sldId id="261" r:id="rId6"/>
    <p:sldId id="262" r:id="rId7"/>
    <p:sldId id="263" r:id="rId8"/>
    <p:sldId id="267" r:id="rId9"/>
    <p:sldId id="279" r:id="rId10"/>
    <p:sldId id="280" r:id="rId11"/>
    <p:sldId id="268" r:id="rId12"/>
    <p:sldId id="269" r:id="rId13"/>
    <p:sldId id="271" r:id="rId14"/>
    <p:sldId id="270" r:id="rId15"/>
    <p:sldId id="272" r:id="rId16"/>
    <p:sldId id="274" r:id="rId17"/>
    <p:sldId id="276" r:id="rId18"/>
    <p:sldId id="275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89yuKCjWA/3qw59sk+q6A==" hashData="XUaHpI0KZJ/9v0QFZ7S0GQkW01Ute0J5xOGxws+52fZY7y2z06MSB9WZoxRzLho75oLXP85w4wSgvKyxMoyi3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Tm="15000">
        <p15:prstTrans prst="curtains"/>
      </p:transition>
    </mc:Choice>
    <mc:Fallback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Tm="15000">
        <p15:prstTrans prst="curtains"/>
      </p:transition>
    </mc:Choice>
    <mc:Fallback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Tm="15000">
        <p15:prstTrans prst="curtains"/>
      </p:transition>
    </mc:Choice>
    <mc:Fallback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Tm="15000">
        <p15:prstTrans prst="curtains"/>
      </p:transition>
    </mc:Choice>
    <mc:Fallback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Tm="15000">
        <p15:prstTrans prst="curtains"/>
      </p:transition>
    </mc:Choice>
    <mc:Fallback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Tm="15000">
        <p15:prstTrans prst="curtains"/>
      </p:transition>
    </mc:Choice>
    <mc:Fallback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Tm="15000">
        <p15:prstTrans prst="curtains"/>
      </p:transition>
    </mc:Choice>
    <mc:Fallback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Tm="15000">
        <p15:prstTrans prst="curtains"/>
      </p:transition>
    </mc:Choice>
    <mc:Fallback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Tm="15000">
        <p15:prstTrans prst="curtains"/>
      </p:transition>
    </mc:Choice>
    <mc:Fallback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Tm="15000">
        <p15:prstTrans prst="curtains"/>
      </p:transition>
    </mc:Choice>
    <mc:Fallback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Tm="15000">
        <p15:prstTrans prst="curtains"/>
      </p:transition>
    </mc:Choice>
    <mc:Fallback>
      <p:transition spd="slow" advTm="1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Tm="15000">
        <p15:prstTrans prst="curtains"/>
      </p:transition>
    </mc:Choice>
    <mc:Fallback>
      <p:transition spd="slow" advTm="15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Tm="15000">
        <p15:prstTrans prst="curtains"/>
      </p:transition>
    </mc:Choice>
    <mc:Fallback>
      <p:transition spd="slow" advTm="15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Tm="15000">
        <p15:prstTrans prst="curtains"/>
      </p:transition>
    </mc:Choice>
    <mc:Fallback>
      <p:transition spd="slow" advTm="15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na de 3 Image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Tm="15000">
        <p15:prstTrans prst="curtains"/>
      </p:transition>
    </mc:Choice>
    <mc:Fallback>
      <p:transition spd="slow" advTm="15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Tm="15000">
        <p15:prstTrans prst="curtains"/>
      </p:transition>
    </mc:Choice>
    <mc:Fallback>
      <p:transition spd="slow" advTm="15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Tm="15000">
        <p15:prstTrans prst="curtains"/>
      </p:transition>
    </mc:Choice>
    <mc:Fallback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Tm="15000">
        <p15:prstTrans prst="curtains"/>
      </p:transition>
    </mc:Choice>
    <mc:Fallback>
      <p:transition spd="slow" advTm="15000">
        <p:fade/>
      </p:transition>
    </mc:Fallback>
  </mc:AlternateConten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gif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21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747614" y="2998801"/>
            <a:ext cx="3183885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Desejo </a:t>
            </a:r>
          </a:p>
          <a:p>
            <a:pPr algn="ctr"/>
            <a:r>
              <a:rPr lang="pt-PT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 </a:t>
            </a:r>
            <a:r>
              <a:rPr lang="pt-PT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Vítor Hugo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7056" y="1560836"/>
            <a:ext cx="4762500" cy="65722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4528" y="3641119"/>
            <a:ext cx="4762500" cy="65722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4528" y="1738689"/>
            <a:ext cx="4762500" cy="65722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0363" y="3868510"/>
            <a:ext cx="4762500" cy="65722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133"/>
          <a:stretch/>
        </p:blipFill>
        <p:spPr>
          <a:xfrm>
            <a:off x="1" y="0"/>
            <a:ext cx="6091136" cy="685800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53"/>
          <a:stretch/>
        </p:blipFill>
        <p:spPr>
          <a:xfrm>
            <a:off x="6091138" y="0"/>
            <a:ext cx="61008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016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8000">
        <p:sndAc>
          <p:stSnd loop="1">
            <p:snd r:embed="rId2" name="Francis Goya-Veronica, Mon Amour.wav"/>
          </p:stSnd>
        </p:sndAc>
      </p:transition>
    </mc:Choice>
    <mc:Fallback>
      <p:transition advTm="8000">
        <p:sndAc>
          <p:stSnd loop="1">
            <p:snd r:embed="rId2" name="Francis Goya-Veronica, Mon 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557946" y="4572200"/>
            <a:ext cx="706638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Desejo primeiro que você ame,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E que amando, também seja amado.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E que se não for, seja breve em esquecer.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557" y="2396403"/>
            <a:ext cx="4762500" cy="657225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8711" y="1180500"/>
            <a:ext cx="4762500" cy="65722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133"/>
          <a:stretch/>
        </p:blipFill>
        <p:spPr>
          <a:xfrm>
            <a:off x="1" y="0"/>
            <a:ext cx="6091136" cy="68580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53"/>
          <a:stretch/>
        </p:blipFill>
        <p:spPr>
          <a:xfrm>
            <a:off x="6091138" y="0"/>
            <a:ext cx="61008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2358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Tm="15000">
        <p15:prstTrans prst="curtains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8313" y="1962053"/>
            <a:ext cx="4762500" cy="65722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0436" y="1140960"/>
            <a:ext cx="4762500" cy="65722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133"/>
          <a:stretch/>
        </p:blipFill>
        <p:spPr>
          <a:xfrm>
            <a:off x="1" y="0"/>
            <a:ext cx="6091136" cy="685800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53"/>
          <a:stretch/>
        </p:blipFill>
        <p:spPr>
          <a:xfrm>
            <a:off x="6091138" y="0"/>
            <a:ext cx="6100862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861388" y="4926763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E que esquecendo, não guarde mágoa.</a:t>
            </a:r>
            <a:b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</a:b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Desejo, pois, que não seja assim,</a:t>
            </a:r>
            <a:b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</a:b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Mas se for, saiba ser sem desesperar.</a:t>
            </a:r>
          </a:p>
        </p:txBody>
      </p:sp>
    </p:spTree>
    <p:extLst>
      <p:ext uri="{BB962C8B-B14F-4D97-AF65-F5344CB8AC3E}">
        <p14:creationId xmlns:p14="http://schemas.microsoft.com/office/powerpoint/2010/main" val="2118288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Tm="16000">
        <p15:prstTrans prst="curtains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5906" y="521348"/>
            <a:ext cx="1676400" cy="14859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377819" y="4236298"/>
            <a:ext cx="883920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Desejo também que tenha amigos,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Que mesmo maus e </a:t>
            </a:r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inconsequentes,</a:t>
            </a:r>
            <a:endParaRPr lang="pt-PT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Sejam corajosos e fiéis, E que pelo menos num deles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Você possa confiar sem duvidar.</a:t>
            </a: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133"/>
          <a:stretch/>
        </p:blipFill>
        <p:spPr>
          <a:xfrm>
            <a:off x="1" y="0"/>
            <a:ext cx="6091136" cy="685800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53"/>
          <a:stretch/>
        </p:blipFill>
        <p:spPr>
          <a:xfrm>
            <a:off x="6091136" y="0"/>
            <a:ext cx="61008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2397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Tm="16000">
        <p15:prstTrans prst="curtains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7.40741E-7 L -0.47708 0.16944 " pathEditMode="relative" rAng="0" ptsTypes="AA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854" y="8472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133"/>
          <a:stretch/>
        </p:blipFill>
        <p:spPr>
          <a:xfrm>
            <a:off x="1" y="0"/>
            <a:ext cx="6091136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53"/>
          <a:stretch/>
        </p:blipFill>
        <p:spPr>
          <a:xfrm>
            <a:off x="6091136" y="0"/>
            <a:ext cx="6100864" cy="6857999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648407" y="4256420"/>
            <a:ext cx="814873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E porque a vida é assim,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Desejo ainda que você tenha inimigos.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Nem muitos, nem poucos,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Mas na medida exata para que, algumas vezes,</a:t>
            </a:r>
          </a:p>
        </p:txBody>
      </p:sp>
    </p:spTree>
    <p:extLst>
      <p:ext uri="{BB962C8B-B14F-4D97-AF65-F5344CB8AC3E}">
        <p14:creationId xmlns:p14="http://schemas.microsoft.com/office/powerpoint/2010/main" val="8640075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Tm="17000">
        <p15:prstTrans prst="curtains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96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1135" y="0"/>
            <a:ext cx="6096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133"/>
          <a:stretch/>
        </p:blipFill>
        <p:spPr>
          <a:xfrm>
            <a:off x="1" y="0"/>
            <a:ext cx="6091136" cy="6857999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53"/>
          <a:stretch/>
        </p:blipFill>
        <p:spPr>
          <a:xfrm>
            <a:off x="6091136" y="0"/>
            <a:ext cx="6100864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349826" y="188273"/>
            <a:ext cx="882053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Você se interpele a respeito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De suas próprias certezas.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E que entre eles, haja pelo menos um que seja justo,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Para que você não se sinta demasiado seguro.</a:t>
            </a:r>
          </a:p>
        </p:txBody>
      </p:sp>
    </p:spTree>
    <p:extLst>
      <p:ext uri="{BB962C8B-B14F-4D97-AF65-F5344CB8AC3E}">
        <p14:creationId xmlns:p14="http://schemas.microsoft.com/office/powerpoint/2010/main" val="10827071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Tm="17000">
        <p15:prstTrans prst="curtains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0"/>
            <a:ext cx="6096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133"/>
          <a:stretch/>
        </p:blipFill>
        <p:spPr>
          <a:xfrm>
            <a:off x="1" y="0"/>
            <a:ext cx="6091136" cy="6857999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53"/>
          <a:stretch/>
        </p:blipFill>
        <p:spPr>
          <a:xfrm>
            <a:off x="6091136" y="0"/>
            <a:ext cx="6100864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32" y="1473071"/>
            <a:ext cx="2943225" cy="148590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4714" y="3324029"/>
            <a:ext cx="2943225" cy="1485900"/>
          </a:xfrm>
          <a:prstGeom prst="rect">
            <a:avLst/>
          </a:prstGeom>
        </p:spPr>
      </p:pic>
      <p:sp>
        <p:nvSpPr>
          <p:cNvPr id="12" name="Retângulo 11"/>
          <p:cNvSpPr/>
          <p:nvPr/>
        </p:nvSpPr>
        <p:spPr>
          <a:xfrm>
            <a:off x="1605351" y="3816951"/>
            <a:ext cx="865258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Desejo depois que você seja útil,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Mas não insubstituível.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E que nos maus momentos,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Quando não restar mais nada,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Essa utilidade seja suficiente para manter você de pé.</a:t>
            </a:r>
          </a:p>
        </p:txBody>
      </p:sp>
    </p:spTree>
    <p:extLst>
      <p:ext uri="{BB962C8B-B14F-4D97-AF65-F5344CB8AC3E}">
        <p14:creationId xmlns:p14="http://schemas.microsoft.com/office/powerpoint/2010/main" val="2882875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Tm="20000">
        <p15:prstTrans prst="curtains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204" y="1267797"/>
            <a:ext cx="2943225" cy="14859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4714" y="3003291"/>
            <a:ext cx="2943225" cy="14859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4951" y="978548"/>
            <a:ext cx="2943225" cy="14859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1555" y="2528596"/>
            <a:ext cx="2943225" cy="14859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133"/>
          <a:stretch/>
        </p:blipFill>
        <p:spPr>
          <a:xfrm>
            <a:off x="1" y="0"/>
            <a:ext cx="6091136" cy="68580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53"/>
          <a:stretch/>
        </p:blipFill>
        <p:spPr>
          <a:xfrm>
            <a:off x="6091136" y="0"/>
            <a:ext cx="6100864" cy="6858000"/>
          </a:xfrm>
          <a:prstGeom prst="rect">
            <a:avLst/>
          </a:prstGeom>
        </p:spPr>
      </p:pic>
      <p:sp>
        <p:nvSpPr>
          <p:cNvPr id="11" name="Retângulo 10"/>
          <p:cNvSpPr/>
          <p:nvPr/>
        </p:nvSpPr>
        <p:spPr>
          <a:xfrm>
            <a:off x="1858150" y="4079811"/>
            <a:ext cx="846597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Desejo ainda que você seja tolerante,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Não com os que erram pouco, porque isso é fácil,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Mas com os que erram muito e irremediavelmente,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E que fazendo bom uso dessa tolerância,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Você sirva de exemplo aos outros.</a:t>
            </a:r>
          </a:p>
        </p:txBody>
      </p:sp>
    </p:spTree>
    <p:extLst>
      <p:ext uri="{BB962C8B-B14F-4D97-AF65-F5344CB8AC3E}">
        <p14:creationId xmlns:p14="http://schemas.microsoft.com/office/powerpoint/2010/main" val="5490408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Tm="20000">
        <p15:prstTrans prst="curtains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5634" y="705724"/>
            <a:ext cx="5715000" cy="12477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476" y="2534087"/>
            <a:ext cx="5715000" cy="124777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133"/>
          <a:stretch/>
        </p:blipFill>
        <p:spPr>
          <a:xfrm>
            <a:off x="1" y="0"/>
            <a:ext cx="6091136" cy="68580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53"/>
          <a:stretch/>
        </p:blipFill>
        <p:spPr>
          <a:xfrm>
            <a:off x="6091136" y="0"/>
            <a:ext cx="6100864" cy="6858000"/>
          </a:xfrm>
          <a:prstGeom prst="rect">
            <a:avLst/>
          </a:prstGeom>
        </p:spPr>
      </p:pic>
      <p:sp>
        <p:nvSpPr>
          <p:cNvPr id="10" name="Retângulo 9"/>
          <p:cNvSpPr/>
          <p:nvPr/>
        </p:nvSpPr>
        <p:spPr>
          <a:xfrm>
            <a:off x="880965" y="4362450"/>
            <a:ext cx="83726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Desejo que você, sendo jovem,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Não amadureça depressa demais,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E que sendo maduro, não insista em </a:t>
            </a:r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rejuvenescer</a:t>
            </a:r>
            <a:endParaRPr lang="pt-PT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16374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Tm="17000">
        <p15:prstTrans prst="curtains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771" y="885242"/>
            <a:ext cx="2959396" cy="149406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5367" y="3500923"/>
            <a:ext cx="2959396" cy="1494064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95117" y="1314450"/>
            <a:ext cx="3078615" cy="1064856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133"/>
          <a:stretch/>
        </p:blipFill>
        <p:spPr>
          <a:xfrm>
            <a:off x="1" y="0"/>
            <a:ext cx="6091136" cy="68580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53"/>
          <a:stretch/>
        </p:blipFill>
        <p:spPr>
          <a:xfrm>
            <a:off x="6091136" y="0"/>
            <a:ext cx="6100864" cy="6858000"/>
          </a:xfrm>
          <a:prstGeom prst="rect">
            <a:avLst/>
          </a:prstGeom>
        </p:spPr>
      </p:pic>
      <p:sp>
        <p:nvSpPr>
          <p:cNvPr id="11" name="Retângulo 10"/>
          <p:cNvSpPr/>
          <p:nvPr/>
        </p:nvSpPr>
        <p:spPr>
          <a:xfrm>
            <a:off x="1601754" y="4646846"/>
            <a:ext cx="865258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E que sendo velho, não se dedique ao desespero.</a:t>
            </a:r>
            <a:b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</a:b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Porque cada idade tem o seu prazer e a sua dor e</a:t>
            </a:r>
            <a:b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</a:b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É preciso deixar que eles escorram por entre nós.</a:t>
            </a:r>
          </a:p>
        </p:txBody>
      </p:sp>
    </p:spTree>
    <p:extLst>
      <p:ext uri="{BB962C8B-B14F-4D97-AF65-F5344CB8AC3E}">
        <p14:creationId xmlns:p14="http://schemas.microsoft.com/office/powerpoint/2010/main" val="31358335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Tm="18000">
        <p15:prstTrans prst="curtains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133"/>
          <a:stretch/>
        </p:blipFill>
        <p:spPr>
          <a:xfrm>
            <a:off x="1" y="0"/>
            <a:ext cx="6091136" cy="6857999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53"/>
          <a:stretch/>
        </p:blipFill>
        <p:spPr>
          <a:xfrm>
            <a:off x="6091136" y="0"/>
            <a:ext cx="6100864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480456" y="3912646"/>
            <a:ext cx="880187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Desejo por sinal que você seja triste,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Não o ano todo, mas apenas um dia.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Mas que nesse dia descubra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Que o riso diário é bom,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O riso habitual é insosso e o riso constante é insano.</a:t>
            </a:r>
          </a:p>
        </p:txBody>
      </p:sp>
    </p:spTree>
    <p:extLst>
      <p:ext uri="{BB962C8B-B14F-4D97-AF65-F5344CB8AC3E}">
        <p14:creationId xmlns:p14="http://schemas.microsoft.com/office/powerpoint/2010/main" val="1743097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Tm="20000">
        <p15:prstTrans prst="curtains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032" y="1168950"/>
            <a:ext cx="4762500" cy="65722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134" y="2506338"/>
            <a:ext cx="4762500" cy="657225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133"/>
          <a:stretch/>
        </p:blipFill>
        <p:spPr>
          <a:xfrm>
            <a:off x="1" y="0"/>
            <a:ext cx="6091136" cy="68580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53"/>
          <a:stretch/>
        </p:blipFill>
        <p:spPr>
          <a:xfrm>
            <a:off x="6091136" y="0"/>
            <a:ext cx="6100864" cy="6858000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1620416" y="4405710"/>
            <a:ext cx="869924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Desejo que você descubra ,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Com o máximo de urgência,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Acima e a respeito de tudo, que existem oprimidos,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Injustiçados e infelizes, e que estão à sua volta.</a:t>
            </a:r>
          </a:p>
        </p:txBody>
      </p:sp>
    </p:spTree>
    <p:extLst>
      <p:ext uri="{BB962C8B-B14F-4D97-AF65-F5344CB8AC3E}">
        <p14:creationId xmlns:p14="http://schemas.microsoft.com/office/powerpoint/2010/main" val="780126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Tm="18000">
        <p15:prstTrans prst="curtains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12198145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550" y="879701"/>
            <a:ext cx="4762500" cy="65722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8016" y="1414656"/>
            <a:ext cx="4762500" cy="657225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730" y="3276601"/>
            <a:ext cx="1697005" cy="1357604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8041" y="3107337"/>
            <a:ext cx="1697005" cy="1357604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133"/>
          <a:stretch/>
        </p:blipFill>
        <p:spPr>
          <a:xfrm>
            <a:off x="1" y="0"/>
            <a:ext cx="6091136" cy="68580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53"/>
          <a:stretch/>
        </p:blipFill>
        <p:spPr>
          <a:xfrm>
            <a:off x="6091136" y="0"/>
            <a:ext cx="6100864" cy="6858000"/>
          </a:xfrm>
          <a:prstGeom prst="rect">
            <a:avLst/>
          </a:prstGeom>
        </p:spPr>
      </p:pic>
      <p:sp>
        <p:nvSpPr>
          <p:cNvPr id="11" name="Retângulo 10"/>
          <p:cNvSpPr/>
          <p:nvPr/>
        </p:nvSpPr>
        <p:spPr>
          <a:xfrm>
            <a:off x="3150588" y="4634205"/>
            <a:ext cx="551927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Desejo, </a:t>
            </a:r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outrossim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, que você tenha dinheiro,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Porque é preciso ser prático</a:t>
            </a:r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.</a:t>
            </a:r>
            <a:endParaRPr lang="pt-PT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701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Tm="13000">
        <p15:prstTrans prst="curtains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1323" y="3429001"/>
            <a:ext cx="2547257" cy="1854403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133"/>
          <a:stretch/>
        </p:blipFill>
        <p:spPr>
          <a:xfrm>
            <a:off x="1" y="0"/>
            <a:ext cx="6091136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53"/>
          <a:stretch/>
        </p:blipFill>
        <p:spPr>
          <a:xfrm>
            <a:off x="6091136" y="0"/>
            <a:ext cx="6100864" cy="6858000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1859698" y="4252353"/>
            <a:ext cx="865536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E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que pelo menos uma vez por ano</a:t>
            </a: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Coloque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um pouco dele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Na sua frente e diga “Isso é meu”,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Só para que fique bem claro quem é o dono de quem.</a:t>
            </a:r>
          </a:p>
        </p:txBody>
      </p:sp>
    </p:spTree>
    <p:extLst>
      <p:ext uri="{BB962C8B-B14F-4D97-AF65-F5344CB8AC3E}">
        <p14:creationId xmlns:p14="http://schemas.microsoft.com/office/powerpoint/2010/main" val="8704722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Tm="17000">
        <p15:prstTrans prst="curtains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702" y="575097"/>
            <a:ext cx="2536983" cy="553908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4371" y="1278003"/>
            <a:ext cx="2536983" cy="553908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7759" y="3162641"/>
            <a:ext cx="2536983" cy="553908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133"/>
          <a:stretch/>
        </p:blipFill>
        <p:spPr>
          <a:xfrm>
            <a:off x="1" y="0"/>
            <a:ext cx="6091136" cy="68580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53"/>
          <a:stretch/>
        </p:blipFill>
        <p:spPr>
          <a:xfrm>
            <a:off x="6091136" y="0"/>
            <a:ext cx="6100864" cy="6858000"/>
          </a:xfrm>
          <a:prstGeom prst="rect">
            <a:avLst/>
          </a:prstGeom>
        </p:spPr>
      </p:pic>
      <p:sp>
        <p:nvSpPr>
          <p:cNvPr id="10" name="Retângulo 9"/>
          <p:cNvSpPr/>
          <p:nvPr/>
        </p:nvSpPr>
        <p:spPr>
          <a:xfrm>
            <a:off x="1807029" y="4256223"/>
            <a:ext cx="871790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Desejo também que nenhum de seus afetos morra,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Por ele e por você,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Mas que se morrer, você possa chorar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Sem se lamentar e sofrer sem se culpar.</a:t>
            </a:r>
          </a:p>
        </p:txBody>
      </p:sp>
    </p:spTree>
    <p:extLst>
      <p:ext uri="{BB962C8B-B14F-4D97-AF65-F5344CB8AC3E}">
        <p14:creationId xmlns:p14="http://schemas.microsoft.com/office/powerpoint/2010/main" val="35258986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Tm="18000">
        <p15:prstTrans prst="curtains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133"/>
          <a:stretch/>
        </p:blipFill>
        <p:spPr>
          <a:xfrm>
            <a:off x="1" y="0"/>
            <a:ext cx="6091136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53"/>
          <a:stretch/>
        </p:blipFill>
        <p:spPr>
          <a:xfrm>
            <a:off x="6091136" y="0"/>
            <a:ext cx="6100864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541716" y="3736367"/>
            <a:ext cx="768142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Desejo por fim que você sendo homem,</a:t>
            </a:r>
            <a:b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</a:b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Tenha uma boa mulher,</a:t>
            </a:r>
            <a:b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</a:b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E que sendo mulher,</a:t>
            </a:r>
            <a:b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</a:b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Tenha um bom </a:t>
            </a:r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homem E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que se amem hoje, amanhã e nos dias seguintes,</a:t>
            </a:r>
          </a:p>
          <a:p>
            <a:pPr algn="ctr"/>
            <a:endParaRPr lang="pt-PT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30712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Tm="20000">
        <p15:prstTrans prst="curtains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3828" y="659072"/>
            <a:ext cx="3028561" cy="661236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0864" y="2767765"/>
            <a:ext cx="3028561" cy="661236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133"/>
          <a:stretch/>
        </p:blipFill>
        <p:spPr>
          <a:xfrm>
            <a:off x="1" y="0"/>
            <a:ext cx="6091136" cy="68580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53"/>
          <a:stretch/>
        </p:blipFill>
        <p:spPr>
          <a:xfrm>
            <a:off x="6091136" y="0"/>
            <a:ext cx="6100864" cy="6858000"/>
          </a:xfrm>
          <a:prstGeom prst="rect">
            <a:avLst/>
          </a:prstGeom>
        </p:spPr>
      </p:pic>
      <p:sp>
        <p:nvSpPr>
          <p:cNvPr id="11" name="Retângulo 10"/>
          <p:cNvSpPr/>
          <p:nvPr/>
        </p:nvSpPr>
        <p:spPr>
          <a:xfrm>
            <a:off x="2585258" y="4088072"/>
            <a:ext cx="862148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PT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E quando estiverem exaustos e sorridentes, </a:t>
            </a:r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Ainda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haja amor para recomeçar.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E se tudo isso acontecer,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Não tenho mais nada a te desejar.</a:t>
            </a:r>
          </a:p>
        </p:txBody>
      </p:sp>
    </p:spTree>
    <p:extLst>
      <p:ext uri="{BB962C8B-B14F-4D97-AF65-F5344CB8AC3E}">
        <p14:creationId xmlns:p14="http://schemas.microsoft.com/office/powerpoint/2010/main" val="7205419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Tm="18000">
        <p15:prstTrans prst="curtains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911692" y="0"/>
            <a:ext cx="747500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Texto: </a:t>
            </a:r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Vítor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Hugo</a:t>
            </a:r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 Francis Goya-</a:t>
            </a:r>
            <a:r>
              <a:rPr lang="pt-PT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Veronica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, Mon </a:t>
            </a:r>
            <a:r>
              <a:rPr lang="pt-PT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Amour</a:t>
            </a:r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</a:t>
            </a:r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: Olga Lopes</a:t>
            </a: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hlinkClick r:id="rId6"/>
              </a:rPr>
              <a:t>www.sergrasan.com</a:t>
            </a:r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054" y="461002"/>
            <a:ext cx="2155826" cy="304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133"/>
          <a:stretch/>
        </p:blipFill>
        <p:spPr>
          <a:xfrm>
            <a:off x="6024" y="0"/>
            <a:ext cx="6091136" cy="68580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53"/>
          <a:stretch/>
        </p:blipFill>
        <p:spPr>
          <a:xfrm>
            <a:off x="6099012" y="0"/>
            <a:ext cx="6100864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3104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Tm="40000">
        <p15:prstTrans prst="curtains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Damasco</Template>
  <TotalTime>419</TotalTime>
  <Words>450</Words>
  <Application>Microsoft Office PowerPoint</Application>
  <PresentationFormat>Ecrã Panorâmico</PresentationFormat>
  <Paragraphs>68</Paragraphs>
  <Slides>18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18</vt:i4>
      </vt:variant>
    </vt:vector>
  </HeadingPairs>
  <TitlesOfParts>
    <vt:vector size="24" baseType="lpstr">
      <vt:lpstr>AR ESSENCE</vt:lpstr>
      <vt:lpstr>Arial</vt:lpstr>
      <vt:lpstr>Bookman Old Style</vt:lpstr>
      <vt:lpstr>Cambria Math</vt:lpstr>
      <vt:lpstr>Rockwell</vt:lpstr>
      <vt:lpstr>Damask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24</cp:revision>
  <dcterms:created xsi:type="dcterms:W3CDTF">2018-03-22T21:00:48Z</dcterms:created>
  <dcterms:modified xsi:type="dcterms:W3CDTF">2018-03-24T00:05:42Z</dcterms:modified>
</cp:coreProperties>
</file>